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45897-0C49-4A83-82E7-0E13EA354C4C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E3E1-1E19-4AB4-85EE-093AB09490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Cristo ang panulok ng iglesia ng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358246" cy="428628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Si Cristo ang panulok ng iglesia ng </a:t>
            </a:r>
            <a:r>
              <a:rPr lang="it-IT" b="1" dirty="0" smtClean="0"/>
              <a:t>Dios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025352"/>
            <a:ext cx="5357850" cy="518973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 Cristo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panulok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iglesia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Dios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Kaniyang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inirog</a:t>
            </a:r>
            <a:r>
              <a:rPr lang="en-US" sz="2000" b="1" dirty="0" smtClean="0">
                <a:solidFill>
                  <a:schemeClr val="tx1"/>
                </a:solidFill>
              </a:rPr>
              <a:t> at </a:t>
            </a:r>
            <a:r>
              <a:rPr lang="en-US" sz="2000" b="1" dirty="0" err="1" smtClean="0">
                <a:solidFill>
                  <a:schemeClr val="tx1"/>
                </a:solidFill>
              </a:rPr>
              <a:t>kusang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tinubos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Katulad</a:t>
            </a:r>
            <a:r>
              <a:rPr lang="en-US" sz="2000" b="1" dirty="0" smtClean="0">
                <a:solidFill>
                  <a:schemeClr val="tx1"/>
                </a:solidFill>
              </a:rPr>
              <a:t> ay </a:t>
            </a:r>
            <a:r>
              <a:rPr lang="en-US" sz="2000" b="1" dirty="0" err="1" smtClean="0">
                <a:solidFill>
                  <a:schemeClr val="tx1"/>
                </a:solidFill>
              </a:rPr>
              <a:t>busilak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anyo</a:t>
            </a:r>
            <a:r>
              <a:rPr lang="en-US" sz="2000" b="1" dirty="0" smtClean="0">
                <a:solidFill>
                  <a:schemeClr val="tx1"/>
                </a:solidFill>
              </a:rPr>
              <a:t> at </a:t>
            </a:r>
            <a:r>
              <a:rPr lang="en-US" sz="2000" b="1" dirty="0" err="1" smtClean="0">
                <a:solidFill>
                  <a:schemeClr val="tx1"/>
                </a:solidFill>
              </a:rPr>
              <a:t>dilag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Sapagka’t</a:t>
            </a:r>
            <a:r>
              <a:rPr lang="en-US" sz="2000" b="1" dirty="0" smtClean="0">
                <a:solidFill>
                  <a:schemeClr val="tx1"/>
                </a:solidFill>
              </a:rPr>
              <a:t> dugong </a:t>
            </a:r>
            <a:r>
              <a:rPr lang="en-US" sz="2000" b="1" dirty="0" err="1" smtClean="0">
                <a:solidFill>
                  <a:schemeClr val="tx1"/>
                </a:solidFill>
              </a:rPr>
              <a:t>wagas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ipinanghugas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lahat</a:t>
            </a:r>
            <a:r>
              <a:rPr lang="en-US" sz="2000" b="1" dirty="0" smtClean="0">
                <a:solidFill>
                  <a:schemeClr val="tx1"/>
                </a:solidFill>
              </a:rPr>
              <a:t> ay </a:t>
            </a:r>
            <a:r>
              <a:rPr lang="en-US" sz="2000" b="1" dirty="0" err="1" smtClean="0">
                <a:solidFill>
                  <a:schemeClr val="tx1"/>
                </a:solidFill>
              </a:rPr>
              <a:t>pinili</a:t>
            </a:r>
            <a:r>
              <a:rPr lang="en-US" sz="2000" b="1" dirty="0" smtClean="0">
                <a:solidFill>
                  <a:schemeClr val="tx1"/>
                </a:solidFill>
              </a:rPr>
              <a:t> at </a:t>
            </a:r>
            <a:r>
              <a:rPr lang="en-US" sz="2000" b="1" dirty="0" err="1" smtClean="0">
                <a:solidFill>
                  <a:schemeClr val="tx1"/>
                </a:solidFill>
              </a:rPr>
              <a:t>saan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ma’y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tangi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aral</a:t>
            </a:r>
            <a:r>
              <a:rPr lang="en-US" sz="2000" b="1" dirty="0" smtClean="0">
                <a:solidFill>
                  <a:schemeClr val="tx1"/>
                </a:solidFill>
              </a:rPr>
              <a:t> ay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mali</a:t>
            </a:r>
            <a:r>
              <a:rPr lang="en-US" sz="2000" b="1" dirty="0" smtClean="0">
                <a:solidFill>
                  <a:schemeClr val="tx1"/>
                </a:solidFill>
              </a:rPr>
              <a:t>, at </a:t>
            </a:r>
            <a:r>
              <a:rPr lang="en-US" sz="2000" b="1" dirty="0" err="1" smtClean="0">
                <a:solidFill>
                  <a:schemeClr val="tx1"/>
                </a:solidFill>
              </a:rPr>
              <a:t>siyang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lalagi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Iisa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adhika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paglalathala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Ng </a:t>
            </a:r>
            <a:r>
              <a:rPr lang="en-US" sz="2000" b="1" dirty="0" err="1" smtClean="0">
                <a:solidFill>
                  <a:schemeClr val="tx1"/>
                </a:solidFill>
              </a:rPr>
              <a:t>aral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Bathala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langit</a:t>
            </a:r>
            <a:r>
              <a:rPr lang="en-US" sz="2000" b="1" dirty="0" smtClean="0">
                <a:solidFill>
                  <a:schemeClr val="tx1"/>
                </a:solidFill>
              </a:rPr>
              <a:t> at </a:t>
            </a:r>
            <a:r>
              <a:rPr lang="en-US" sz="2000" b="1" dirty="0" err="1" smtClean="0">
                <a:solidFill>
                  <a:schemeClr val="tx1"/>
                </a:solidFill>
              </a:rPr>
              <a:t>lupa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At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kapighatian</a:t>
            </a:r>
            <a:r>
              <a:rPr lang="en-US" sz="2000" b="1" dirty="0" smtClean="0">
                <a:solidFill>
                  <a:schemeClr val="tx1"/>
                </a:solidFill>
              </a:rPr>
              <a:t>, O </a:t>
            </a:r>
            <a:r>
              <a:rPr lang="en-US" sz="2000" b="1" dirty="0" err="1" smtClean="0">
                <a:solidFill>
                  <a:schemeClr val="tx1"/>
                </a:solidFill>
              </a:rPr>
              <a:t>pakikilaban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mga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kaaway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laging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tumataan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Hanggang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magtagumpay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mga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kasamaan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At </a:t>
            </a:r>
            <a:r>
              <a:rPr lang="en-US" sz="2000" b="1" dirty="0" err="1" smtClean="0">
                <a:solidFill>
                  <a:schemeClr val="tx1"/>
                </a:solidFill>
              </a:rPr>
              <a:t>makamtan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tunay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putong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buhay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Cristo ang panulok ng iglesia ng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Humayo at Maglingkod</dc:title>
  <dc:creator>mary</dc:creator>
  <cp:lastModifiedBy>FRONT</cp:lastModifiedBy>
  <cp:revision>10</cp:revision>
  <dcterms:created xsi:type="dcterms:W3CDTF">2021-05-11T17:37:21Z</dcterms:created>
  <dcterms:modified xsi:type="dcterms:W3CDTF">2024-11-05T15:16:01Z</dcterms:modified>
</cp:coreProperties>
</file>