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1405D-06B9-46E0-8FAE-00B51DEC446E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58DA8-D86C-462A-A432-730D57ABCB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eścino mała, Betlej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562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Mieścino</a:t>
            </a:r>
            <a:r>
              <a:rPr lang="en-US" b="1" dirty="0"/>
              <a:t> </a:t>
            </a:r>
            <a:r>
              <a:rPr lang="en-US" b="1" dirty="0" err="1"/>
              <a:t>mała</a:t>
            </a:r>
            <a:r>
              <a:rPr lang="en-US" b="1" dirty="0"/>
              <a:t>, </a:t>
            </a:r>
            <a:r>
              <a:rPr lang="en-US" b="1" dirty="0" err="1" smtClean="0"/>
              <a:t>Betlejem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467600" cy="50292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Mieścino mała, Betlejem,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spowita w nocne mgły,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śpisz spokojnym, cichym snem,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tobą gwiazd rój́ lśni!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wśród twych ulic ciemnych,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jaṡnieje dziwny blask,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w tobie dziś spełniła się,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zapowiedź Bożych łask.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"Dziś się narodził Chrystus Pan!"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 brzmi anielska wieṡć,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luzie śpią, niebiosa lśnią,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śpiewając Jemu cześć.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wy, o gwiazdy, lśnijcie,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miłoṡci głosząc cud,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wysokościach Bogu cześć,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pokój na ten lud!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Jak cicho, o jak cicho, Bóg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ten cudowny dał.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 samo Bóg dziś z nieba ṡle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błogosławieństwa swe.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słyszy żadne ucho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cudownych kroków tych,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Chrystus Pan przychodzi sam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serc, by mieszkaec w nich.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144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Mieścino mała, Betlejem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Mieścino mała, Betlejem polish</dc:title>
  <dc:creator>FRONT</dc:creator>
  <cp:lastModifiedBy>FRONT</cp:lastModifiedBy>
  <cp:revision>6</cp:revision>
  <dcterms:created xsi:type="dcterms:W3CDTF">2024-11-17T23:47:19Z</dcterms:created>
  <dcterms:modified xsi:type="dcterms:W3CDTF">2024-11-19T22:27:10Z</dcterms:modified>
</cp:coreProperties>
</file>