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F5DCB-2B52-45ED-A587-B158995FAAE5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3554E-C40A-4E1E-BAD8-44A7DE956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Church's One Foundation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755" y="304800"/>
            <a:ext cx="8229600" cy="609600"/>
          </a:xfrm>
        </p:spPr>
        <p:txBody>
          <a:bodyPr>
            <a:noAutofit/>
          </a:bodyPr>
          <a:lstStyle/>
          <a:p>
            <a:r>
              <a:rPr lang="fr-FR" sz="3600" b="1" dirty="0" smtClean="0"/>
              <a:t>L’église universelle a pour roc Jésus-Christ</a:t>
            </a:r>
            <a:endParaRPr lang="fr-FR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5867400" cy="3962400"/>
          </a:xfrm>
        </p:spPr>
        <p:txBody>
          <a:bodyPr numCol="1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L’église universelle a pour roc Jésus-Christ;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Elle est l’œuvre </a:t>
            </a:r>
            <a:r>
              <a:rPr lang="fr-FR" sz="1600" b="1" dirty="0" err="1" smtClean="0">
                <a:solidFill>
                  <a:schemeClr val="tx1"/>
                </a:solidFill>
              </a:rPr>
              <a:t>nou­velle</a:t>
            </a:r>
            <a:r>
              <a:rPr lang="fr-FR" sz="1600" b="1" dirty="0" smtClean="0">
                <a:solidFill>
                  <a:schemeClr val="tx1"/>
                </a:solidFill>
              </a:rPr>
              <a:t> que sa </a:t>
            </a:r>
            <a:r>
              <a:rPr lang="fr-FR" sz="1600" b="1" dirty="0" err="1" smtClean="0">
                <a:solidFill>
                  <a:schemeClr val="tx1"/>
                </a:solidFill>
              </a:rPr>
              <a:t>pa­role</a:t>
            </a:r>
            <a:r>
              <a:rPr lang="fr-FR" sz="1600" b="1" dirty="0" smtClean="0">
                <a:solidFill>
                  <a:schemeClr val="tx1"/>
                </a:solidFill>
              </a:rPr>
              <a:t> fit,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Habitant le ciel même, Il vint se l’</a:t>
            </a:r>
            <a:r>
              <a:rPr lang="fr-FR" sz="1600" b="1" dirty="0" err="1" smtClean="0">
                <a:solidFill>
                  <a:schemeClr val="tx1"/>
                </a:solidFill>
              </a:rPr>
              <a:t>at­tach­er</a:t>
            </a:r>
            <a:r>
              <a:rPr lang="fr-FR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Et, par un don </a:t>
            </a:r>
            <a:r>
              <a:rPr lang="fr-FR" sz="1600" b="1" dirty="0" err="1" smtClean="0">
                <a:solidFill>
                  <a:schemeClr val="tx1"/>
                </a:solidFill>
              </a:rPr>
              <a:t>su­prême</a:t>
            </a:r>
            <a:r>
              <a:rPr lang="fr-FR" sz="1600" b="1" dirty="0" smtClean="0">
                <a:solidFill>
                  <a:schemeClr val="tx1"/>
                </a:solidFill>
              </a:rPr>
              <a:t>, </a:t>
            </a:r>
            <a:r>
              <a:rPr lang="fr-FR" sz="1600" b="1" dirty="0" err="1" smtClean="0">
                <a:solidFill>
                  <a:schemeClr val="tx1"/>
                </a:solidFill>
              </a:rPr>
              <a:t>mour­ut</a:t>
            </a:r>
            <a:r>
              <a:rPr lang="fr-FR" sz="1600" b="1" dirty="0" smtClean="0">
                <a:solidFill>
                  <a:schemeClr val="tx1"/>
                </a:solidFill>
              </a:rPr>
              <a:t> pour la </a:t>
            </a:r>
            <a:r>
              <a:rPr lang="fr-FR" sz="1600" b="1" dirty="0" err="1" smtClean="0">
                <a:solidFill>
                  <a:schemeClr val="tx1"/>
                </a:solidFill>
              </a:rPr>
              <a:t>sau­ver</a:t>
            </a:r>
            <a:r>
              <a:rPr lang="fr-FR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L’église en sa </a:t>
            </a:r>
            <a:r>
              <a:rPr lang="fr-FR" sz="1600" b="1" dirty="0" err="1" smtClean="0">
                <a:solidFill>
                  <a:schemeClr val="tx1"/>
                </a:solidFill>
              </a:rPr>
              <a:t>pri­ère</a:t>
            </a:r>
            <a:r>
              <a:rPr lang="fr-FR" sz="1600" b="1" dirty="0" smtClean="0">
                <a:solidFill>
                  <a:schemeClr val="tx1"/>
                </a:solidFill>
              </a:rPr>
              <a:t> unit à leur </a:t>
            </a:r>
            <a:r>
              <a:rPr lang="fr-FR" sz="1600" b="1" dirty="0" err="1" smtClean="0">
                <a:solidFill>
                  <a:schemeClr val="tx1"/>
                </a:solidFill>
              </a:rPr>
              <a:t>Sau­veur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Les </a:t>
            </a:r>
            <a:r>
              <a:rPr lang="fr-FR" sz="1600" b="1" dirty="0" err="1" smtClean="0">
                <a:solidFill>
                  <a:schemeClr val="tx1"/>
                </a:solidFill>
              </a:rPr>
              <a:t>peu­ples</a:t>
            </a:r>
            <a:r>
              <a:rPr lang="fr-FR" sz="1600" b="1" dirty="0" smtClean="0">
                <a:solidFill>
                  <a:schemeClr val="tx1"/>
                </a:solidFill>
              </a:rPr>
              <a:t> de la terre </a:t>
            </a:r>
            <a:r>
              <a:rPr lang="fr-FR" sz="1600" b="1" dirty="0" err="1" smtClean="0">
                <a:solidFill>
                  <a:schemeClr val="tx1"/>
                </a:solidFill>
              </a:rPr>
              <a:t>sou­mis</a:t>
            </a:r>
            <a:r>
              <a:rPr lang="fr-FR" sz="1600" b="1" dirty="0" smtClean="0">
                <a:solidFill>
                  <a:schemeClr val="tx1"/>
                </a:solidFill>
              </a:rPr>
              <a:t> au seul </a:t>
            </a:r>
            <a:r>
              <a:rPr lang="fr-FR" sz="1600" b="1" dirty="0" err="1" smtClean="0">
                <a:solidFill>
                  <a:schemeClr val="tx1"/>
                </a:solidFill>
              </a:rPr>
              <a:t>Seig­neur</a:t>
            </a:r>
            <a:r>
              <a:rPr lang="fr-FR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C’est Son Nom qu’elle </a:t>
            </a:r>
            <a:r>
              <a:rPr lang="fr-FR" sz="1600" b="1" dirty="0" err="1" smtClean="0">
                <a:solidFill>
                  <a:schemeClr val="tx1"/>
                </a:solidFill>
              </a:rPr>
              <a:t>ac­clame</a:t>
            </a:r>
            <a:r>
              <a:rPr lang="fr-FR" sz="1600" b="1" dirty="0" smtClean="0">
                <a:solidFill>
                  <a:schemeClr val="tx1"/>
                </a:solidFill>
              </a:rPr>
              <a:t>, Son pain, qui la </a:t>
            </a:r>
            <a:r>
              <a:rPr lang="fr-FR" sz="1600" b="1" dirty="0" err="1" smtClean="0">
                <a:solidFill>
                  <a:schemeClr val="tx1"/>
                </a:solidFill>
              </a:rPr>
              <a:t>nour­rit</a:t>
            </a:r>
            <a:r>
              <a:rPr lang="fr-FR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Elle verse à toute âme l’espoir qui la guérit.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Honnie et méconnue, menant de durs combats,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Elle attend la venue de la paix ici-bas.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Contemplant par avance La fin de son tourment,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La grande délivrance, le repos permanent.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Aujourd’hui, sur la terre, elle est unie à Dieu,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Et, par un saint mystère, aux élus du saint lieu.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Rends-nous, comme eux, fidèles, Et reçois-nous, Seigneur,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Dans la vie éternelle, dans l’éternel bonheur!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https://www.youtube.com/watch?v=uT9aAOPLWP0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169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L’église universelle a pour roc Jésus-Christ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 ton Église universelle french</dc:title>
  <dc:creator>FRONT</dc:creator>
  <cp:lastModifiedBy>FRONT</cp:lastModifiedBy>
  <cp:revision>8</cp:revision>
  <dcterms:created xsi:type="dcterms:W3CDTF">2024-10-30T03:33:02Z</dcterms:created>
  <dcterms:modified xsi:type="dcterms:W3CDTF">2024-11-08T16:09:01Z</dcterms:modified>
</cp:coreProperties>
</file>