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1CDBC-2839-48E2-8AB7-8ECBCF729AC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5929A-F1F4-40C4-87F4-627849E597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'Enfant au tamb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4648200" cy="381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L'Enfant au </a:t>
            </a:r>
            <a:r>
              <a:rPr lang="en-US" b="1" dirty="0" smtClean="0"/>
              <a:t>tambour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371600"/>
            <a:ext cx="7848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Sur la route,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Petit tambour </a:t>
            </a:r>
            <a:r>
              <a:rPr lang="en-US" b="1" dirty="0" err="1" smtClean="0"/>
              <a:t>s’en</a:t>
            </a:r>
            <a:r>
              <a:rPr lang="en-US" b="1" dirty="0" smtClean="0"/>
              <a:t> </a:t>
            </a:r>
            <a:r>
              <a:rPr lang="en-US" b="1" dirty="0" err="1" smtClean="0"/>
              <a:t>va</a:t>
            </a:r>
            <a:r>
              <a:rPr lang="en-US" b="1" dirty="0" smtClean="0"/>
              <a:t>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Il sent son </a:t>
            </a:r>
            <a:r>
              <a:rPr lang="en-US" b="1" dirty="0" err="1" smtClean="0"/>
              <a:t>coeur</a:t>
            </a:r>
            <a:r>
              <a:rPr lang="en-US" b="1" dirty="0" smtClean="0"/>
              <a:t> qui bat,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Au </a:t>
            </a:r>
            <a:r>
              <a:rPr lang="en-US" b="1" dirty="0" err="1" smtClean="0"/>
              <a:t>rythme</a:t>
            </a:r>
            <a:r>
              <a:rPr lang="en-US" b="1" dirty="0" smtClean="0"/>
              <a:t> de </a:t>
            </a:r>
            <a:r>
              <a:rPr lang="en-US" b="1" dirty="0" err="1" smtClean="0"/>
              <a:t>ses</a:t>
            </a:r>
            <a:r>
              <a:rPr lang="en-US" b="1" dirty="0" smtClean="0"/>
              <a:t> pas, </a:t>
            </a:r>
            <a:r>
              <a:rPr lang="en-US" b="1" dirty="0" err="1" smtClean="0"/>
              <a:t>parapampampam</a:t>
            </a:r>
            <a:r>
              <a:rPr lang="en-US" b="1" dirty="0" smtClean="0"/>
              <a:t>, </a:t>
            </a:r>
            <a:r>
              <a:rPr lang="en-US" b="1" dirty="0" err="1" smtClean="0"/>
              <a:t>rapampampam</a:t>
            </a:r>
            <a:r>
              <a:rPr lang="en-US" b="1" dirty="0" smtClean="0"/>
              <a:t> </a:t>
            </a:r>
            <a:r>
              <a:rPr lang="en-US" b="1" dirty="0" err="1" smtClean="0"/>
              <a:t>rapampampam</a:t>
            </a:r>
            <a:endParaRPr lang="en-US" b="1" dirty="0" smtClean="0"/>
          </a:p>
          <a:p>
            <a:r>
              <a:rPr lang="en-US" b="1" dirty="0" smtClean="0"/>
              <a:t>O petit tambour, </a:t>
            </a:r>
            <a:r>
              <a:rPr lang="en-US" b="1" dirty="0" err="1" smtClean="0"/>
              <a:t>parapampampam</a:t>
            </a:r>
            <a:r>
              <a:rPr lang="en-US" b="1" dirty="0" smtClean="0"/>
              <a:t>, </a:t>
            </a:r>
            <a:r>
              <a:rPr lang="en-US" b="1" dirty="0" err="1" smtClean="0"/>
              <a:t>où</a:t>
            </a:r>
            <a:r>
              <a:rPr lang="en-US" b="1" dirty="0" smtClean="0"/>
              <a:t> vas-</a:t>
            </a:r>
            <a:r>
              <a:rPr lang="en-US" b="1" dirty="0" err="1" smtClean="0"/>
              <a:t>tu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Hier</a:t>
            </a:r>
            <a:r>
              <a:rPr lang="en-US" b="1" dirty="0" smtClean="0"/>
              <a:t> </a:t>
            </a:r>
            <a:r>
              <a:rPr lang="en-US" b="1" dirty="0" err="1" smtClean="0"/>
              <a:t>mon</a:t>
            </a:r>
            <a:r>
              <a:rPr lang="en-US" b="1" dirty="0" smtClean="0"/>
              <a:t> </a:t>
            </a:r>
            <a:r>
              <a:rPr lang="en-US" b="1" dirty="0" err="1" smtClean="0"/>
              <a:t>père</a:t>
            </a:r>
            <a:r>
              <a:rPr lang="en-US" b="1" dirty="0" smtClean="0"/>
              <a:t>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 err="1" smtClean="0"/>
              <a:t>suivi</a:t>
            </a:r>
            <a:r>
              <a:rPr lang="en-US" b="1" dirty="0" smtClean="0"/>
              <a:t> le tambour 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Le tambour des </a:t>
            </a:r>
            <a:r>
              <a:rPr lang="en-US" b="1" dirty="0" err="1" smtClean="0"/>
              <a:t>soldats</a:t>
            </a:r>
            <a:r>
              <a:rPr lang="en-US" b="1" dirty="0" smtClean="0"/>
              <a:t>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err="1" smtClean="0"/>
              <a:t>Alors</a:t>
            </a:r>
            <a:r>
              <a:rPr lang="en-US" b="1" dirty="0" smtClean="0"/>
              <a:t> je </a:t>
            </a:r>
            <a:r>
              <a:rPr lang="en-US" b="1" dirty="0" err="1" smtClean="0"/>
              <a:t>vais</a:t>
            </a:r>
            <a:r>
              <a:rPr lang="en-US" b="1" dirty="0" smtClean="0"/>
              <a:t> au </a:t>
            </a:r>
            <a:r>
              <a:rPr lang="en-US" b="1" dirty="0" err="1" smtClean="0"/>
              <a:t>ciel</a:t>
            </a:r>
            <a:r>
              <a:rPr lang="en-US" b="1" dirty="0" smtClean="0"/>
              <a:t>, </a:t>
            </a:r>
            <a:r>
              <a:rPr lang="en-US" b="1" dirty="0" err="1" smtClean="0"/>
              <a:t>parapampampam</a:t>
            </a:r>
            <a:r>
              <a:rPr lang="en-US" b="1" dirty="0" smtClean="0"/>
              <a:t>, </a:t>
            </a:r>
            <a:r>
              <a:rPr lang="en-US" b="1" dirty="0" err="1" smtClean="0"/>
              <a:t>rapampampam</a:t>
            </a:r>
            <a:r>
              <a:rPr lang="en-US" b="1" dirty="0" smtClean="0"/>
              <a:t>, </a:t>
            </a:r>
            <a:r>
              <a:rPr lang="en-US" b="1" dirty="0" err="1" smtClean="0"/>
              <a:t>rapampampam</a:t>
            </a:r>
            <a:endParaRPr lang="en-US" b="1" dirty="0" smtClean="0"/>
          </a:p>
          <a:p>
            <a:r>
              <a:rPr lang="en-US" b="1" dirty="0" err="1" smtClean="0"/>
              <a:t>Là</a:t>
            </a:r>
            <a:r>
              <a:rPr lang="en-US" b="1" dirty="0" smtClean="0"/>
              <a:t> je </a:t>
            </a:r>
            <a:r>
              <a:rPr lang="en-US" b="1" dirty="0" err="1" smtClean="0"/>
              <a:t>vais</a:t>
            </a:r>
            <a:r>
              <a:rPr lang="en-US" b="1" dirty="0" smtClean="0"/>
              <a:t> </a:t>
            </a:r>
            <a:r>
              <a:rPr lang="en-US" b="1" dirty="0" err="1" smtClean="0"/>
              <a:t>donner</a:t>
            </a:r>
            <a:r>
              <a:rPr lang="en-US" b="1" dirty="0" smtClean="0"/>
              <a:t> pour son retour, </a:t>
            </a:r>
            <a:r>
              <a:rPr lang="en-US" b="1" dirty="0" err="1" smtClean="0"/>
              <a:t>mon</a:t>
            </a:r>
            <a:r>
              <a:rPr lang="en-US" b="1" dirty="0" smtClean="0"/>
              <a:t> tambour.</a:t>
            </a:r>
          </a:p>
          <a:p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b="1" dirty="0" err="1" smtClean="0"/>
              <a:t>Tous</a:t>
            </a:r>
            <a:r>
              <a:rPr lang="en-US" b="1" dirty="0" smtClean="0"/>
              <a:t> les </a:t>
            </a:r>
            <a:r>
              <a:rPr lang="en-US" b="1" dirty="0" err="1" smtClean="0"/>
              <a:t>anges</a:t>
            </a:r>
            <a:r>
              <a:rPr lang="en-US" b="1" dirty="0" smtClean="0"/>
              <a:t>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err="1" smtClean="0"/>
              <a:t>Ont</a:t>
            </a:r>
            <a:r>
              <a:rPr lang="en-US" b="1" dirty="0" smtClean="0"/>
              <a:t> </a:t>
            </a:r>
            <a:r>
              <a:rPr lang="en-US" b="1" dirty="0" err="1" smtClean="0"/>
              <a:t>pris</a:t>
            </a:r>
            <a:r>
              <a:rPr lang="en-US" b="1" dirty="0" smtClean="0"/>
              <a:t> </a:t>
            </a:r>
            <a:r>
              <a:rPr lang="en-US" b="1" dirty="0" err="1" smtClean="0"/>
              <a:t>leurs</a:t>
            </a:r>
            <a:r>
              <a:rPr lang="en-US" b="1" dirty="0" smtClean="0"/>
              <a:t> beaux tambours,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Et </a:t>
            </a:r>
            <a:r>
              <a:rPr lang="en-US" b="1" dirty="0" err="1" smtClean="0"/>
              <a:t>ont</a:t>
            </a:r>
            <a:r>
              <a:rPr lang="en-US" b="1" dirty="0" smtClean="0"/>
              <a:t> </a:t>
            </a:r>
            <a:r>
              <a:rPr lang="en-US" b="1" dirty="0" err="1" smtClean="0"/>
              <a:t>dit</a:t>
            </a:r>
            <a:r>
              <a:rPr lang="en-US" b="1" dirty="0" smtClean="0"/>
              <a:t> à </a:t>
            </a:r>
            <a:r>
              <a:rPr lang="en-US" b="1" dirty="0" err="1" smtClean="0"/>
              <a:t>l’enfant</a:t>
            </a:r>
            <a:r>
              <a:rPr lang="en-US" b="1" dirty="0" smtClean="0"/>
              <a:t>, </a:t>
            </a:r>
            <a:r>
              <a:rPr lang="en-US" b="1" dirty="0" err="1" smtClean="0"/>
              <a:t>parapampampam</a:t>
            </a:r>
            <a:endParaRPr lang="en-US" b="1" dirty="0" smtClean="0"/>
          </a:p>
          <a:p>
            <a:r>
              <a:rPr lang="en-US" b="1" dirty="0" smtClean="0"/>
              <a:t>Ton </a:t>
            </a:r>
            <a:r>
              <a:rPr lang="en-US" b="1" dirty="0" err="1" smtClean="0"/>
              <a:t>père</a:t>
            </a:r>
            <a:r>
              <a:rPr lang="en-US" b="1" dirty="0" smtClean="0"/>
              <a:t> </a:t>
            </a:r>
            <a:r>
              <a:rPr lang="en-US" b="1" dirty="0" err="1" smtClean="0"/>
              <a:t>est</a:t>
            </a:r>
            <a:r>
              <a:rPr lang="en-US" b="1" dirty="0" smtClean="0"/>
              <a:t> de retour, </a:t>
            </a:r>
            <a:r>
              <a:rPr lang="en-US" b="1" dirty="0" err="1" smtClean="0"/>
              <a:t>parapampampam</a:t>
            </a:r>
            <a:r>
              <a:rPr lang="en-US" b="1" dirty="0" smtClean="0"/>
              <a:t>, </a:t>
            </a:r>
            <a:r>
              <a:rPr lang="en-US" b="1" dirty="0" err="1" smtClean="0"/>
              <a:t>rapampampam</a:t>
            </a:r>
            <a:r>
              <a:rPr lang="en-US" b="1" dirty="0" smtClean="0"/>
              <a:t>,</a:t>
            </a:r>
            <a:r>
              <a:rPr lang="en-US" b="1" dirty="0" smtClean="0"/>
              <a:t> </a:t>
            </a:r>
            <a:r>
              <a:rPr lang="en-US" b="1" dirty="0" err="1" smtClean="0"/>
              <a:t>rapampampam</a:t>
            </a:r>
            <a:endParaRPr lang="en-US" b="1" dirty="0" smtClean="0"/>
          </a:p>
          <a:p>
            <a:r>
              <a:rPr lang="en-US" b="1" dirty="0" smtClean="0"/>
              <a:t>Et </a:t>
            </a:r>
            <a:r>
              <a:rPr lang="en-US" b="1" dirty="0" err="1" smtClean="0"/>
              <a:t>l’enfant</a:t>
            </a:r>
            <a:r>
              <a:rPr lang="en-US" b="1" dirty="0" smtClean="0"/>
              <a:t> </a:t>
            </a:r>
            <a:r>
              <a:rPr lang="en-US" b="1" dirty="0" err="1" smtClean="0"/>
              <a:t>s’éveille</a:t>
            </a:r>
            <a:r>
              <a:rPr lang="en-US" b="1" dirty="0" smtClean="0"/>
              <a:t>, </a:t>
            </a:r>
            <a:r>
              <a:rPr lang="en-US" b="1" dirty="0" err="1" smtClean="0"/>
              <a:t>parapampampam</a:t>
            </a:r>
            <a:r>
              <a:rPr lang="en-US" b="1" dirty="0" smtClean="0"/>
              <a:t>, </a:t>
            </a:r>
            <a:r>
              <a:rPr lang="en-US" b="1" dirty="0" err="1" smtClean="0"/>
              <a:t>sur</a:t>
            </a:r>
            <a:r>
              <a:rPr lang="en-US" b="1" dirty="0" smtClean="0"/>
              <a:t> son tambour.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L'Enfant au tambour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L'Enfant au tambour french</dc:title>
  <dc:creator>FRONT</dc:creator>
  <cp:lastModifiedBy>FRONT</cp:lastModifiedBy>
  <cp:revision>13</cp:revision>
  <dcterms:created xsi:type="dcterms:W3CDTF">2024-11-29T20:00:57Z</dcterms:created>
  <dcterms:modified xsi:type="dcterms:W3CDTF">2024-11-29T22:05:37Z</dcterms:modified>
</cp:coreProperties>
</file>