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B319E-94EF-4D12-AAB9-897D2F5F747B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3FDB7-A040-4917-B5BC-44345354D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 pia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3340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Kare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kwakamira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danga</a:t>
            </a:r>
            <a:r>
              <a:rPr lang="en-US" sz="3600" b="1" dirty="0" smtClean="0"/>
              <a:t> Mu </a:t>
            </a:r>
            <a:r>
              <a:rPr lang="en-US" sz="3600" b="1" dirty="0" err="1" smtClean="0"/>
              <a:t>musha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wa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Davidi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533400"/>
            <a:ext cx="4419600" cy="5791200"/>
          </a:xfrm>
        </p:spPr>
        <p:txBody>
          <a:bodyPr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kwakamira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Davidi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akayisa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Kamwana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ngombe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kamwana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Wakasiya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Wakabarwa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zwipfuyo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Mponisi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Wakagara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murombo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Pa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upwere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hwake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hwese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Wakadisa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Maria;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wakamunzwa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wakamurera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yedzanyi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Kufanana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nayiye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Wakapa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muyenzaniso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We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rugaro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kunesu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Wayichoma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wayiseka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Wayiyita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sesuwo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Anosangana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nhamo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Pa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kuguma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tichawona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lye Mambo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wakatiwa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Ari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mukuru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tichitewera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Tichaswika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Hatichamuwoni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ngombe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l'iohawona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Achikudzwa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wachawa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wazhinzhi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Amen. 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150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Kare kwakamira danga Mu musha wa Davidi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Kare kwakamira danga Mu musha wa Davidi shona</dc:title>
  <dc:creator>FRONT</dc:creator>
  <cp:lastModifiedBy>FRONT</cp:lastModifiedBy>
  <cp:revision>5</cp:revision>
  <dcterms:created xsi:type="dcterms:W3CDTF">2024-11-22T22:17:58Z</dcterms:created>
  <dcterms:modified xsi:type="dcterms:W3CDTF">2024-11-23T22:24:23Z</dcterms:modified>
</cp:coreProperties>
</file>