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86DC8-9408-4A66-825A-26FD14ADF3C3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B6E5-20C4-4C4E-B2B1-2E76D99D4E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86DC8-9408-4A66-825A-26FD14ADF3C3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B6E5-20C4-4C4E-B2B1-2E76D99D4E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86DC8-9408-4A66-825A-26FD14ADF3C3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B6E5-20C4-4C4E-B2B1-2E76D99D4E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86DC8-9408-4A66-825A-26FD14ADF3C3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B6E5-20C4-4C4E-B2B1-2E76D99D4E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86DC8-9408-4A66-825A-26FD14ADF3C3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B6E5-20C4-4C4E-B2B1-2E76D99D4E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86DC8-9408-4A66-825A-26FD14ADF3C3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B6E5-20C4-4C4E-B2B1-2E76D99D4E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86DC8-9408-4A66-825A-26FD14ADF3C3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B6E5-20C4-4C4E-B2B1-2E76D99D4E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86DC8-9408-4A66-825A-26FD14ADF3C3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B6E5-20C4-4C4E-B2B1-2E76D99D4E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86DC8-9408-4A66-825A-26FD14ADF3C3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B6E5-20C4-4C4E-B2B1-2E76D99D4E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86DC8-9408-4A66-825A-26FD14ADF3C3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B6E5-20C4-4C4E-B2B1-2E76D99D4E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86DC8-9408-4A66-825A-26FD14ADF3C3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B6E5-20C4-4C4E-B2B1-2E76D99D4E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86DC8-9408-4A66-825A-26FD14ADF3C3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4B6E5-20C4-4C4E-B2B1-2E76D99D4E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o ô mpitia An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76200"/>
            <a:ext cx="44196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Jeso</a:t>
            </a:r>
            <a:r>
              <a:rPr lang="en-US" b="1" dirty="0"/>
              <a:t> ô </a:t>
            </a:r>
            <a:r>
              <a:rPr lang="en-US" b="1" dirty="0" err="1"/>
              <a:t>mpitia</a:t>
            </a:r>
            <a:r>
              <a:rPr lang="en-US" b="1" dirty="0"/>
              <a:t> </a:t>
            </a:r>
            <a:r>
              <a:rPr lang="en-US" b="1" dirty="0" err="1" smtClean="0"/>
              <a:t>Anay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838200"/>
            <a:ext cx="5562600" cy="48006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Mpitia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Maminay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teninao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fanahinay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mahery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: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Fiv</a:t>
            </a:r>
            <a:r>
              <a:rPr lang="en-US" sz="1600" b="1" dirty="0" smtClean="0">
                <a:solidFill>
                  <a:srgbClr val="FF0000"/>
                </a:solidFill>
              </a:rPr>
              <a:t> :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Mamy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ry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Jeso</a:t>
            </a:r>
            <a:r>
              <a:rPr lang="en-US" sz="1600" b="1" dirty="0" smtClean="0">
                <a:solidFill>
                  <a:srgbClr val="FF0000"/>
                </a:solidFill>
              </a:rPr>
              <a:t> !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Mamy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ry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Jeso</a:t>
            </a:r>
            <a:r>
              <a:rPr lang="en-US" sz="1600" b="1" dirty="0" smtClean="0">
                <a:solidFill>
                  <a:srgbClr val="FF0000"/>
                </a:solidFill>
              </a:rPr>
              <a:t> !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Mamy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ry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Jeso</a:t>
            </a:r>
            <a:r>
              <a:rPr lang="en-US" sz="1600" b="1" dirty="0" smtClean="0">
                <a:solidFill>
                  <a:srgbClr val="FF0000"/>
                </a:solidFill>
              </a:rPr>
              <a:t> !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fitiavanao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Mpitia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Mahadio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halotoanay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voasasanao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Mpitia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Tompon’aina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aretinay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afakao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Mpitia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hotarihinao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Mandra-pahafatinay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100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Jeso ô mpitia Anay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Jeso ô mpitia Anay </dc:title>
  <dc:creator>FRONT</dc:creator>
  <cp:lastModifiedBy>FRONT</cp:lastModifiedBy>
  <cp:revision>9</cp:revision>
  <dcterms:created xsi:type="dcterms:W3CDTF">2024-11-07T19:55:43Z</dcterms:created>
  <dcterms:modified xsi:type="dcterms:W3CDTF">2024-11-11T16:04:12Z</dcterms:modified>
</cp:coreProperties>
</file>