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9533-6CDA-4494-822F-C4225F121F84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9BCC-C25F-4C24-A475-E37969FDA7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esus meitä rakast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1"/>
            <a:ext cx="4953000" cy="457199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Jeesus meitä rakastaa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2819400" cy="5791200"/>
          </a:xfrm>
        </p:spPr>
        <p:txBody>
          <a:bodyPr>
            <a:noAutofit/>
          </a:bodyPr>
          <a:lstStyle/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1. Jeesus meitä rakastaa, 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Raamattu sen ilmoittaa, 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vaikka olen heikkokin,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Jeesus hoitaa hellimmin. </a:t>
            </a:r>
          </a:p>
          <a:p>
            <a:pPr algn="l"/>
            <a:endParaRPr lang="fi-FI" sz="1600" b="1" dirty="0" smtClean="0">
              <a:solidFill>
                <a:schemeClr val="tx1"/>
              </a:solidFill>
            </a:endParaRPr>
          </a:p>
          <a:p>
            <a:pPr algn="l"/>
            <a:r>
              <a:rPr lang="fi-FI" sz="16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fi-FI" sz="1600" b="1" dirty="0" smtClean="0">
                <a:solidFill>
                  <a:srgbClr val="FF0000"/>
                </a:solidFill>
              </a:rPr>
              <a:t>Mua Jeesus rakastaa,  </a:t>
            </a:r>
          </a:p>
          <a:p>
            <a:pPr algn="l"/>
            <a:r>
              <a:rPr lang="fi-FI" sz="1600" b="1" dirty="0" smtClean="0">
                <a:solidFill>
                  <a:srgbClr val="FF0000"/>
                </a:solidFill>
              </a:rPr>
              <a:t>mua Jeesus rakastaa, </a:t>
            </a:r>
          </a:p>
          <a:p>
            <a:pPr algn="l"/>
            <a:r>
              <a:rPr lang="fi-FI" sz="1600" b="1" dirty="0" smtClean="0">
                <a:solidFill>
                  <a:srgbClr val="FF0000"/>
                </a:solidFill>
              </a:rPr>
              <a:t>mua Jeesus rakastaa,  </a:t>
            </a:r>
          </a:p>
          <a:p>
            <a:pPr algn="l"/>
            <a:r>
              <a:rPr lang="fi-FI" sz="1600" b="1" dirty="0" smtClean="0">
                <a:solidFill>
                  <a:srgbClr val="FF0000"/>
                </a:solidFill>
              </a:rPr>
              <a:t>niin sana opettaa.</a:t>
            </a:r>
          </a:p>
          <a:p>
            <a:pPr algn="l"/>
            <a:endParaRPr lang="fi-FI" sz="1600" b="1" dirty="0" smtClean="0">
              <a:solidFill>
                <a:schemeClr val="tx1"/>
              </a:solidFill>
            </a:endParaRP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2. Kuoleman on voittanut,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taivaan portit aukaissut,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synnistä hän puhdistaa,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lapseksensa tunnustaa. </a:t>
            </a:r>
          </a:p>
          <a:p>
            <a:pPr algn="l"/>
            <a:endParaRPr lang="fi-FI" sz="1600" b="1" dirty="0" smtClean="0">
              <a:solidFill>
                <a:schemeClr val="tx1"/>
              </a:solidFill>
            </a:endParaRP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3. Jeesus meitä rakastaa,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lasten kaltaiset vain saa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taivaan ilon ihanan </a:t>
            </a: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luona Isän Jumalan. </a:t>
            </a:r>
          </a:p>
          <a:p>
            <a:pPr algn="l"/>
            <a:endParaRPr lang="fi-FI" sz="1600" b="1" dirty="0" smtClean="0">
              <a:solidFill>
                <a:schemeClr val="tx1"/>
              </a:solidFill>
            </a:endParaRPr>
          </a:p>
          <a:p>
            <a:pPr algn="l"/>
            <a:r>
              <a:rPr lang="fi-FI" sz="1600" b="1" dirty="0" smtClean="0">
                <a:solidFill>
                  <a:schemeClr val="tx1"/>
                </a:solidFill>
              </a:rPr>
              <a:t>https://www.youtube.com/watch?v=z6Enpvfrl1Q</a:t>
            </a:r>
            <a:endParaRPr lang="fi-FI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75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Jeesus meitä rakastaa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Jeesus mua rakastaa</dc:title>
  <dc:creator>FRONT</dc:creator>
  <cp:lastModifiedBy>FRONT</cp:lastModifiedBy>
  <cp:revision>8</cp:revision>
  <dcterms:created xsi:type="dcterms:W3CDTF">2024-11-09T15:35:23Z</dcterms:created>
  <dcterms:modified xsi:type="dcterms:W3CDTF">2024-11-11T00:15:45Z</dcterms:modified>
</cp:coreProperties>
</file>