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660"/>
  </p:normalViewPr>
  <p:slideViewPr>
    <p:cSldViewPr>
      <p:cViewPr varScale="1">
        <p:scale>
          <a:sx n="113" d="100"/>
          <a:sy n="113" d="100"/>
        </p:scale>
        <p:origin x="-23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FBC8C-5E20-478D-A2D9-27BAD0F68EA7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35791-1D8E-48D4-BBD4-11207CE387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FBC8C-5E20-478D-A2D9-27BAD0F68EA7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35791-1D8E-48D4-BBD4-11207CE387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FBC8C-5E20-478D-A2D9-27BAD0F68EA7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35791-1D8E-48D4-BBD4-11207CE387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FBC8C-5E20-478D-A2D9-27BAD0F68EA7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35791-1D8E-48D4-BBD4-11207CE387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FBC8C-5E20-478D-A2D9-27BAD0F68EA7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35791-1D8E-48D4-BBD4-11207CE387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FBC8C-5E20-478D-A2D9-27BAD0F68EA7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35791-1D8E-48D4-BBD4-11207CE387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FBC8C-5E20-478D-A2D9-27BAD0F68EA7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35791-1D8E-48D4-BBD4-11207CE387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FBC8C-5E20-478D-A2D9-27BAD0F68EA7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35791-1D8E-48D4-BBD4-11207CE387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FBC8C-5E20-478D-A2D9-27BAD0F68EA7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35791-1D8E-48D4-BBD4-11207CE387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FBC8C-5E20-478D-A2D9-27BAD0F68EA7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35791-1D8E-48D4-BBD4-11207CE387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FBC8C-5E20-478D-A2D9-27BAD0F68EA7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35791-1D8E-48D4-BBD4-11207CE387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0FBC8C-5E20-478D-A2D9-27BAD0F68EA7}" type="datetimeFigureOut">
              <a:rPr lang="en-US" smtClean="0"/>
              <a:pPr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B35791-1D8E-48D4-BBD4-11207CE387E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예수 사랑하심을.jpg"/>
          <p:cNvPicPr>
            <a:picLocks noChangeAspect="1"/>
          </p:cNvPicPr>
          <p:nvPr userDrawn="1"/>
        </p:nvPicPr>
        <p:blipFill>
          <a:blip r:embed="rId14" cstate="print">
            <a:lum bright="5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İsa sever bilirim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7000" y="152399"/>
            <a:ext cx="3733800" cy="457201"/>
          </a:xfrm>
        </p:spPr>
        <p:txBody>
          <a:bodyPr>
            <a:normAutofit fontScale="90000"/>
          </a:bodyPr>
          <a:lstStyle/>
          <a:p>
            <a:r>
              <a:rPr lang="en-US" b="1" dirty="0" err="1" smtClean="0"/>
              <a:t>İsa</a:t>
            </a:r>
            <a:r>
              <a:rPr lang="en-US" b="1" dirty="0" smtClean="0"/>
              <a:t> sever </a:t>
            </a:r>
            <a:r>
              <a:rPr lang="en-US" b="1" dirty="0" err="1" smtClean="0"/>
              <a:t>bilirim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1524000"/>
            <a:ext cx="3276600" cy="4419600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İsa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sever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bilirim</a:t>
            </a:r>
            <a:endParaRPr lang="en-US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İncil'de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bu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güvencim</a:t>
            </a:r>
            <a:endParaRPr lang="en-US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Bakın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Ona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küçükler</a:t>
            </a:r>
            <a:endParaRPr lang="en-US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Zayıfl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‍‍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arı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k‍‍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uvvetl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‍‍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er</a:t>
            </a:r>
            <a:endParaRPr lang="en-US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en-US" b="1" dirty="0" smtClean="0">
                <a:solidFill>
                  <a:srgbClr val="FF0000"/>
                </a:solidFill>
              </a:rPr>
              <a:t>Ref</a:t>
            </a:r>
          </a:p>
          <a:p>
            <a:pPr algn="l"/>
            <a:r>
              <a:rPr lang="en-US" b="1" dirty="0" err="1" smtClean="0">
                <a:solidFill>
                  <a:srgbClr val="FF0000"/>
                </a:solidFill>
              </a:rPr>
              <a:t>Rab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beni</a:t>
            </a:r>
            <a:r>
              <a:rPr lang="en-US" b="1" dirty="0" smtClean="0">
                <a:solidFill>
                  <a:srgbClr val="FF0000"/>
                </a:solidFill>
              </a:rPr>
              <a:t> sever</a:t>
            </a:r>
          </a:p>
          <a:p>
            <a:pPr algn="l"/>
            <a:r>
              <a:rPr lang="en-US" b="1" dirty="0" err="1" smtClean="0">
                <a:solidFill>
                  <a:srgbClr val="FF0000"/>
                </a:solidFill>
              </a:rPr>
              <a:t>Rab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beni</a:t>
            </a:r>
            <a:r>
              <a:rPr lang="en-US" b="1" dirty="0" smtClean="0">
                <a:solidFill>
                  <a:srgbClr val="FF0000"/>
                </a:solidFill>
              </a:rPr>
              <a:t> sever</a:t>
            </a:r>
          </a:p>
          <a:p>
            <a:pPr algn="l"/>
            <a:r>
              <a:rPr lang="en-US" b="1" dirty="0" err="1" smtClean="0">
                <a:solidFill>
                  <a:srgbClr val="FF0000"/>
                </a:solidFill>
              </a:rPr>
              <a:t>Rab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beni</a:t>
            </a:r>
            <a:r>
              <a:rPr lang="en-US" b="1" dirty="0" smtClean="0">
                <a:solidFill>
                  <a:srgbClr val="FF0000"/>
                </a:solidFill>
              </a:rPr>
              <a:t> sever</a:t>
            </a:r>
          </a:p>
          <a:p>
            <a:pPr algn="l"/>
            <a:r>
              <a:rPr lang="en-US" b="1" dirty="0" err="1" smtClean="0">
                <a:solidFill>
                  <a:srgbClr val="FF0000"/>
                </a:solidFill>
              </a:rPr>
              <a:t>İnc</a:t>
            </a:r>
            <a:r>
              <a:rPr lang="en-US" b="1" dirty="0" smtClean="0">
                <a:solidFill>
                  <a:srgbClr val="FF0000"/>
                </a:solidFill>
              </a:rPr>
              <a:t>‍‍</a:t>
            </a:r>
            <a:r>
              <a:rPr lang="en-US" b="1" dirty="0" err="1" smtClean="0">
                <a:solidFill>
                  <a:srgbClr val="FF0000"/>
                </a:solidFill>
              </a:rPr>
              <a:t>il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bu</a:t>
            </a:r>
            <a:r>
              <a:rPr lang="en-US" b="1" dirty="0" smtClean="0">
                <a:solidFill>
                  <a:srgbClr val="FF0000"/>
                </a:solidFill>
              </a:rPr>
              <a:t>‍‍nu </a:t>
            </a:r>
            <a:r>
              <a:rPr lang="en-US" b="1" dirty="0" err="1" smtClean="0">
                <a:solidFill>
                  <a:srgbClr val="FF0000"/>
                </a:solidFill>
              </a:rPr>
              <a:t>söyl</a:t>
            </a:r>
            <a:r>
              <a:rPr lang="en-US" b="1" dirty="0" smtClean="0">
                <a:solidFill>
                  <a:srgbClr val="FF0000"/>
                </a:solidFill>
              </a:rPr>
              <a:t>‍‍</a:t>
            </a:r>
            <a:r>
              <a:rPr lang="en-US" b="1" dirty="0" err="1" smtClean="0">
                <a:solidFill>
                  <a:srgbClr val="FF0000"/>
                </a:solidFill>
              </a:rPr>
              <a:t>er</a:t>
            </a:r>
            <a:endParaRPr lang="en-US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1487</TotalTime>
  <Words>27</Words>
  <Application>Microsoft Office PowerPoint</Application>
  <PresentationFormat>On-screen Show (4:3)</PresentationFormat>
  <Paragraphs>11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İsa sever bilirim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İsa sever bilirim</dc:title>
  <dc:creator>FRONT</dc:creator>
  <cp:lastModifiedBy>FRONT</cp:lastModifiedBy>
  <cp:revision>7</cp:revision>
  <dcterms:created xsi:type="dcterms:W3CDTF">2024-11-11T00:51:23Z</dcterms:created>
  <dcterms:modified xsi:type="dcterms:W3CDTF">2024-11-14T15:28:17Z</dcterms:modified>
</cp:coreProperties>
</file>