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AC34B-F6B9-4BBC-9FD2-EC547B2D8A0B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878B-B6B6-4D20-B85C-A8B1A5174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AC34B-F6B9-4BBC-9FD2-EC547B2D8A0B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878B-B6B6-4D20-B85C-A8B1A5174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AC34B-F6B9-4BBC-9FD2-EC547B2D8A0B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878B-B6B6-4D20-B85C-A8B1A5174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AC34B-F6B9-4BBC-9FD2-EC547B2D8A0B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878B-B6B6-4D20-B85C-A8B1A5174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AC34B-F6B9-4BBC-9FD2-EC547B2D8A0B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878B-B6B6-4D20-B85C-A8B1A5174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AC34B-F6B9-4BBC-9FD2-EC547B2D8A0B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878B-B6B6-4D20-B85C-A8B1A5174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AC34B-F6B9-4BBC-9FD2-EC547B2D8A0B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878B-B6B6-4D20-B85C-A8B1A5174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AC34B-F6B9-4BBC-9FD2-EC547B2D8A0B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878B-B6B6-4D20-B85C-A8B1A5174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AC34B-F6B9-4BBC-9FD2-EC547B2D8A0B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878B-B6B6-4D20-B85C-A8B1A5174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AC34B-F6B9-4BBC-9FD2-EC547B2D8A0B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878B-B6B6-4D20-B85C-A8B1A5174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AC34B-F6B9-4BBC-9FD2-EC547B2D8A0B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878B-B6B6-4D20-B85C-A8B1A5174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AC34B-F6B9-4BBC-9FD2-EC547B2D8A0B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3878B-B6B6-4D20-B85C-A8B1A51747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in royal David's city.jpg"/>
          <p:cNvPicPr>
            <a:picLocks noChangeAspect="1"/>
          </p:cNvPicPr>
          <p:nvPr userDrawn="1"/>
        </p:nvPicPr>
        <p:blipFill>
          <a:blip r:embed="rId14" cstate="print">
            <a:lum bright="67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Die Stad Van Koning Daw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8599"/>
            <a:ext cx="6477000" cy="381001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In Die Stad Van Koning </a:t>
            </a:r>
            <a:r>
              <a:rPr lang="nl-NL" b="1" dirty="0" smtClean="0"/>
              <a:t>Dawid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1066800"/>
            <a:ext cx="3657600" cy="3886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die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van k‍‍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Dawid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die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neder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‍‍al,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‍‍n 'n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lê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'n K‍‍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indjie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van die g‍‍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heel‍‍al.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Refrein</a:t>
            </a:r>
            <a:r>
              <a:rPr lang="en-US" sz="16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Jesus </a:t>
            </a:r>
            <a:r>
              <a:rPr lang="en-US" sz="1600" b="1" dirty="0" smtClean="0">
                <a:solidFill>
                  <a:srgbClr val="FF0000"/>
                </a:solidFill>
              </a:rPr>
              <a:t>Ch‍‍</a:t>
            </a:r>
            <a:r>
              <a:rPr lang="en-US" sz="1600" b="1" dirty="0" err="1" smtClean="0">
                <a:solidFill>
                  <a:srgbClr val="FF0000"/>
                </a:solidFill>
              </a:rPr>
              <a:t>ristus</a:t>
            </a:r>
            <a:r>
              <a:rPr lang="en-US" sz="1600" b="1" dirty="0" smtClean="0">
                <a:solidFill>
                  <a:srgbClr val="FF0000"/>
                </a:solidFill>
              </a:rPr>
              <a:t>, God en H‍‍</a:t>
            </a:r>
            <a:r>
              <a:rPr lang="en-US" sz="1600" b="1" dirty="0" err="1" smtClean="0">
                <a:solidFill>
                  <a:srgbClr val="FF0000"/>
                </a:solidFill>
              </a:rPr>
              <a:t>eer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aan</a:t>
            </a:r>
            <a:r>
              <a:rPr lang="en-US" sz="1600" b="1" dirty="0" smtClean="0">
                <a:solidFill>
                  <a:srgbClr val="FF0000"/>
                </a:solidFill>
              </a:rPr>
              <a:t> U, K‍‍</a:t>
            </a:r>
            <a:r>
              <a:rPr lang="en-US" sz="1600" b="1" dirty="0" err="1" smtClean="0">
                <a:solidFill>
                  <a:srgbClr val="FF0000"/>
                </a:solidFill>
              </a:rPr>
              <a:t>oningsk</a:t>
            </a:r>
            <a:r>
              <a:rPr lang="en-US" sz="1600" b="1" dirty="0" smtClean="0">
                <a:solidFill>
                  <a:srgbClr val="FF0000"/>
                </a:solidFill>
              </a:rPr>
              <a:t>‍‍</a:t>
            </a:r>
            <a:r>
              <a:rPr lang="en-US" sz="1600" b="1" dirty="0" err="1" smtClean="0">
                <a:solidFill>
                  <a:srgbClr val="FF0000"/>
                </a:solidFill>
              </a:rPr>
              <a:t>ind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ons</a:t>
            </a:r>
            <a:r>
              <a:rPr lang="en-US" sz="1600" b="1" dirty="0" smtClean="0">
                <a:solidFill>
                  <a:srgbClr val="FF0000"/>
                </a:solidFill>
              </a:rPr>
              <a:t> e‍‍</a:t>
            </a:r>
            <a:r>
              <a:rPr lang="en-US" sz="1600" b="1" dirty="0" err="1" smtClean="0">
                <a:solidFill>
                  <a:srgbClr val="FF0000"/>
                </a:solidFill>
              </a:rPr>
              <a:t>er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onder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mense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red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v‍‍an die d‍‍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g‍‍lo,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aanneem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verlos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u‍‍it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Eenmaal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as die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Regter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konings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majest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van‍‍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volmaakte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eerlikh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98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 Die Stad Van Koning Dawid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Die Stad Van Koning Dawid afrikaans</dc:title>
  <dc:creator>FRONT</dc:creator>
  <cp:lastModifiedBy>FRONT</cp:lastModifiedBy>
  <cp:revision>4</cp:revision>
  <dcterms:created xsi:type="dcterms:W3CDTF">2024-11-21T04:26:05Z</dcterms:created>
  <dcterms:modified xsi:type="dcterms:W3CDTF">2024-11-21T21:23:00Z</dcterms:modified>
</cp:coreProperties>
</file>