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AC26A-1533-4D4C-BCA2-6E8A8C0FD774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13501-8513-4051-A156-1ADD013D3A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e Jesus Ek Is Kle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4724400" cy="38099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Here Jesus Ek Is </a:t>
            </a:r>
            <a:r>
              <a:rPr lang="nl-NL" b="1" dirty="0" smtClean="0"/>
              <a:t>Klein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838200"/>
            <a:ext cx="3733800" cy="3124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 Jesus Ek Is Klein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onkundig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onrein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grootword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tot 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daagliks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u leer.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 </a:t>
            </a:r>
            <a:r>
              <a:rPr lang="en-US" sz="1600" b="1" dirty="0" smtClean="0">
                <a:solidFill>
                  <a:srgbClr val="FF0000"/>
                </a:solidFill>
              </a:rPr>
              <a:t>Jesus </a:t>
            </a:r>
            <a:r>
              <a:rPr lang="en-US" sz="1600" b="1" dirty="0" err="1" smtClean="0">
                <a:solidFill>
                  <a:srgbClr val="FF0000"/>
                </a:solidFill>
              </a:rPr>
              <a:t>neem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my,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 </a:t>
            </a:r>
            <a:r>
              <a:rPr lang="en-US" sz="1600" b="1" dirty="0" smtClean="0">
                <a:solidFill>
                  <a:srgbClr val="FF0000"/>
                </a:solidFill>
              </a:rPr>
              <a:t>Jesus lei my,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 </a:t>
            </a:r>
            <a:r>
              <a:rPr lang="en-US" sz="1600" b="1" dirty="0" smtClean="0">
                <a:solidFill>
                  <a:srgbClr val="FF0000"/>
                </a:solidFill>
              </a:rPr>
              <a:t>Jesus </a:t>
            </a:r>
            <a:r>
              <a:rPr lang="en-US" sz="1600" b="1" dirty="0" err="1" smtClean="0">
                <a:solidFill>
                  <a:srgbClr val="FF0000"/>
                </a:solidFill>
              </a:rPr>
              <a:t>sterk</a:t>
            </a:r>
            <a:r>
              <a:rPr lang="en-US" sz="1600" b="1" dirty="0" smtClean="0">
                <a:solidFill>
                  <a:srgbClr val="FF0000"/>
                </a:solidFill>
              </a:rPr>
              <a:t> my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En </a:t>
            </a:r>
            <a:r>
              <a:rPr lang="en-US" sz="1600" b="1" dirty="0" err="1" smtClean="0">
                <a:solidFill>
                  <a:srgbClr val="FF0000"/>
                </a:solidFill>
              </a:rPr>
              <a:t>vorm</a:t>
            </a:r>
            <a:r>
              <a:rPr lang="en-US" sz="1600" b="1" dirty="0" smtClean="0">
                <a:solidFill>
                  <a:srgbClr val="FF0000"/>
                </a:solidFill>
              </a:rPr>
              <a:t> my tot u </a:t>
            </a:r>
            <a:r>
              <a:rPr lang="en-US" sz="1600" b="1" dirty="0" err="1" smtClean="0">
                <a:solidFill>
                  <a:srgbClr val="FF0000"/>
                </a:solidFill>
              </a:rPr>
              <a:t>eer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verlosser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sterk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Vlytig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tog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gehoorsaam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Altyd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my lei.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vergeet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my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niemand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 my,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here my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116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Here Jesus Ek Is Klein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Jesus Ek Is Klein Afrikaans</dc:title>
  <dc:creator>FRONT</dc:creator>
  <cp:lastModifiedBy>FRONT</cp:lastModifiedBy>
  <cp:revision>5</cp:revision>
  <dcterms:created xsi:type="dcterms:W3CDTF">2024-11-14T19:08:47Z</dcterms:created>
  <dcterms:modified xsi:type="dcterms:W3CDTF">2024-11-16T17:40:25Z</dcterms:modified>
</cp:coreProperties>
</file>