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70A66-068F-4C59-8BAA-A6BBDC11A53D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EDCA0-F601-4416-B87A-1B97906DB7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Aloha Ko I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He </a:t>
            </a:r>
            <a:r>
              <a:rPr lang="en-US" b="1" dirty="0" smtClean="0"/>
              <a:t>Aloha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Iesu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3657600" cy="3581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aloha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keiki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li’ili’I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no, 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ka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po’e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li’I’i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poki’i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Keiki Aloha, Keiki Aloha,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Keiki Aloha </a:t>
            </a:r>
            <a:r>
              <a:rPr lang="en-US" sz="2400" b="1" dirty="0" err="1" smtClean="0">
                <a:solidFill>
                  <a:srgbClr val="FF0000"/>
                </a:solidFill>
              </a:rPr>
              <a:t>Ke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Aloha O </a:t>
            </a:r>
            <a:r>
              <a:rPr lang="en-US" sz="2400" b="1" dirty="0" err="1" smtClean="0">
                <a:solidFill>
                  <a:srgbClr val="FF0000"/>
                </a:solidFill>
              </a:rPr>
              <a:t>Iesu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 Aloha Ko Iesu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Aloha Ko Iesu </dc:title>
  <dc:creator>FRONT</dc:creator>
  <cp:lastModifiedBy>FRONT</cp:lastModifiedBy>
  <cp:revision>7</cp:revision>
  <dcterms:created xsi:type="dcterms:W3CDTF">2024-11-07T19:57:25Z</dcterms:created>
  <dcterms:modified xsi:type="dcterms:W3CDTF">2024-11-12T18:19:58Z</dcterms:modified>
</cp:coreProperties>
</file>