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6846-3DC3-44C2-89F1-6D974294A5FD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0AD4-115F-458F-B718-307B16A56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6846-3DC3-44C2-89F1-6D974294A5FD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0AD4-115F-458F-B718-307B16A56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6846-3DC3-44C2-89F1-6D974294A5FD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0AD4-115F-458F-B718-307B16A56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6846-3DC3-44C2-89F1-6D974294A5FD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0AD4-115F-458F-B718-307B16A56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6846-3DC3-44C2-89F1-6D974294A5FD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0AD4-115F-458F-B718-307B16A56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6846-3DC3-44C2-89F1-6D974294A5FD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0AD4-115F-458F-B718-307B16A56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6846-3DC3-44C2-89F1-6D974294A5FD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0AD4-115F-458F-B718-307B16A56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6846-3DC3-44C2-89F1-6D974294A5FD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0AD4-115F-458F-B718-307B16A56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6846-3DC3-44C2-89F1-6D974294A5FD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0AD4-115F-458F-B718-307B16A56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6846-3DC3-44C2-89F1-6D974294A5FD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0AD4-115F-458F-B718-307B16A56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6846-3DC3-44C2-89F1-6D974294A5FD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0AD4-115F-458F-B718-307B16A56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96846-3DC3-44C2-89F1-6D974294A5FD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60AD4-115F-458F-B718-307B16A563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ds kirkes grunnvoll e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15000" cy="3048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Guds</a:t>
            </a:r>
            <a:r>
              <a:rPr lang="en-US" b="1" dirty="0"/>
              <a:t> </a:t>
            </a:r>
            <a:r>
              <a:rPr lang="en-US" b="1" dirty="0" err="1"/>
              <a:t>kirkes</a:t>
            </a:r>
            <a:r>
              <a:rPr lang="en-US" b="1" dirty="0"/>
              <a:t> </a:t>
            </a:r>
            <a:r>
              <a:rPr lang="en-US" b="1" dirty="0" err="1"/>
              <a:t>grunnvoll</a:t>
            </a:r>
            <a:r>
              <a:rPr lang="en-US" b="1" dirty="0"/>
              <a:t> </a:t>
            </a:r>
            <a:r>
              <a:rPr lang="en-US" b="1" dirty="0" err="1" smtClean="0"/>
              <a:t>ene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1000"/>
            <a:ext cx="5486400" cy="66294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Guds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kirkes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grunnvoll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ene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er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Herren</a:t>
            </a:r>
            <a:r>
              <a:rPr lang="en-US" sz="1400" b="1" dirty="0" smtClean="0">
                <a:solidFill>
                  <a:schemeClr val="tx1"/>
                </a:solidFill>
              </a:rPr>
              <a:t> Jesus </a:t>
            </a:r>
            <a:r>
              <a:rPr lang="en-US" sz="1400" b="1" dirty="0" err="1" smtClean="0">
                <a:solidFill>
                  <a:schemeClr val="tx1"/>
                </a:solidFill>
              </a:rPr>
              <a:t>Krist</a:t>
            </a:r>
            <a:r>
              <a:rPr lang="en-US" sz="1400" b="1" dirty="0" smtClean="0">
                <a:solidFill>
                  <a:schemeClr val="tx1"/>
                </a:solidFill>
              </a:rPr>
              <a:t>, 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født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ved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hans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ord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rene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hun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hans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verk</a:t>
            </a:r>
            <a:r>
              <a:rPr lang="en-US" sz="1400" b="1" dirty="0" smtClean="0">
                <a:solidFill>
                  <a:schemeClr val="tx1"/>
                </a:solidFill>
              </a:rPr>
              <a:t> for </a:t>
            </a:r>
            <a:r>
              <a:rPr lang="en-US" sz="1400" b="1" dirty="0" err="1" smtClean="0">
                <a:solidFill>
                  <a:schemeClr val="tx1"/>
                </a:solidFill>
              </a:rPr>
              <a:t>visst</a:t>
            </a:r>
            <a:r>
              <a:rPr lang="en-US" sz="1400" b="1" dirty="0" smtClean="0">
                <a:solidFill>
                  <a:schemeClr val="tx1"/>
                </a:solidFill>
              </a:rPr>
              <a:t>. 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Han </a:t>
            </a:r>
            <a:r>
              <a:rPr lang="en-US" sz="1400" b="1" dirty="0" err="1" smtClean="0">
                <a:solidFill>
                  <a:schemeClr val="tx1"/>
                </a:solidFill>
              </a:rPr>
              <a:t>ville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henne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tage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nåde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til</a:t>
            </a:r>
            <a:r>
              <a:rPr lang="en-US" sz="1400" b="1" dirty="0" smtClean="0">
                <a:solidFill>
                  <a:schemeClr val="tx1"/>
                </a:solidFill>
              </a:rPr>
              <a:t> sin </a:t>
            </a:r>
            <a:r>
              <a:rPr lang="en-US" sz="1400" b="1" dirty="0" err="1" smtClean="0">
                <a:solidFill>
                  <a:schemeClr val="tx1"/>
                </a:solidFill>
              </a:rPr>
              <a:t>brud</a:t>
            </a:r>
            <a:r>
              <a:rPr lang="en-US" sz="1400" b="1" dirty="0" smtClean="0">
                <a:solidFill>
                  <a:schemeClr val="tx1"/>
                </a:solidFill>
              </a:rPr>
              <a:t>, 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han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ville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henne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drage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ved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korsets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blod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til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Gud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Utvalgt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av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slekter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alle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dog </a:t>
            </a:r>
            <a:r>
              <a:rPr lang="en-US" sz="1400" b="1" dirty="0" err="1" smtClean="0">
                <a:solidFill>
                  <a:schemeClr val="tx1"/>
                </a:solidFill>
              </a:rPr>
              <a:t>én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verden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vid</a:t>
            </a:r>
            <a:r>
              <a:rPr lang="en-US" sz="1400" b="1" dirty="0" smtClean="0">
                <a:solidFill>
                  <a:schemeClr val="tx1"/>
                </a:solidFill>
              </a:rPr>
              <a:t>, 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hør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hennes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løsen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gjalle</a:t>
            </a:r>
            <a:r>
              <a:rPr lang="en-US" sz="1400" b="1" dirty="0" smtClean="0">
                <a:solidFill>
                  <a:schemeClr val="tx1"/>
                </a:solidFill>
              </a:rPr>
              <a:t>: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Én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tro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én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dåp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én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strid</a:t>
            </a:r>
            <a:r>
              <a:rPr lang="en-US" sz="1400" b="1" dirty="0" smtClean="0">
                <a:solidFill>
                  <a:schemeClr val="tx1"/>
                </a:solidFill>
              </a:rPr>
              <a:t>! 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Ett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hellig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navn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hun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nevner</a:t>
            </a:r>
            <a:r>
              <a:rPr lang="en-US" sz="1400" b="1" dirty="0" smtClean="0">
                <a:solidFill>
                  <a:schemeClr val="tx1"/>
                </a:solidFill>
              </a:rPr>
              <a:t>, 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ett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bord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hun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styrkes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ved</a:t>
            </a:r>
            <a:r>
              <a:rPr lang="en-US" sz="1400" b="1" dirty="0" smtClean="0">
                <a:solidFill>
                  <a:schemeClr val="tx1"/>
                </a:solidFill>
              </a:rPr>
              <a:t>, 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og</a:t>
            </a:r>
            <a:r>
              <a:rPr lang="en-US" sz="1400" b="1" dirty="0" smtClean="0">
                <a:solidFill>
                  <a:schemeClr val="tx1"/>
                </a:solidFill>
              </a:rPr>
              <a:t> mot </a:t>
            </a:r>
            <a:r>
              <a:rPr lang="en-US" sz="1400" b="1" dirty="0" err="1" smtClean="0">
                <a:solidFill>
                  <a:schemeClr val="tx1"/>
                </a:solidFill>
              </a:rPr>
              <a:t>ett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håp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hun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stevner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stadig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strid</a:t>
            </a:r>
            <a:r>
              <a:rPr lang="en-US" sz="1400" b="1" dirty="0" smtClean="0">
                <a:solidFill>
                  <a:schemeClr val="tx1"/>
                </a:solidFill>
              </a:rPr>
              <a:t> for </a:t>
            </a:r>
            <a:r>
              <a:rPr lang="en-US" sz="1400" b="1" dirty="0" err="1" smtClean="0">
                <a:solidFill>
                  <a:schemeClr val="tx1"/>
                </a:solidFill>
              </a:rPr>
              <a:t>fred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Skjønt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undrende</a:t>
            </a:r>
            <a:r>
              <a:rPr lang="en-US" sz="1400" b="1" dirty="0" smtClean="0">
                <a:solidFill>
                  <a:schemeClr val="tx1"/>
                </a:solidFill>
              </a:rPr>
              <a:t> man </a:t>
            </a:r>
            <a:r>
              <a:rPr lang="en-US" sz="1400" b="1" dirty="0" err="1" smtClean="0">
                <a:solidFill>
                  <a:schemeClr val="tx1"/>
                </a:solidFill>
              </a:rPr>
              <a:t>skuer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de </a:t>
            </a:r>
            <a:r>
              <a:rPr lang="en-US" sz="1400" b="1" dirty="0" err="1" smtClean="0">
                <a:solidFill>
                  <a:schemeClr val="tx1"/>
                </a:solidFill>
              </a:rPr>
              <a:t>sår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hun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bære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må</a:t>
            </a:r>
            <a:r>
              <a:rPr lang="en-US" sz="1400" b="1" dirty="0" smtClean="0">
                <a:solidFill>
                  <a:schemeClr val="tx1"/>
                </a:solidFill>
              </a:rPr>
              <a:t>, 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et </a:t>
            </a:r>
            <a:r>
              <a:rPr lang="en-US" sz="1400" b="1" dirty="0" err="1" smtClean="0">
                <a:solidFill>
                  <a:schemeClr val="tx1"/>
                </a:solidFill>
              </a:rPr>
              <a:t>mål</a:t>
            </a:r>
            <a:r>
              <a:rPr lang="en-US" sz="1400" b="1" dirty="0" smtClean="0">
                <a:solidFill>
                  <a:schemeClr val="tx1"/>
                </a:solidFill>
              </a:rPr>
              <a:t> for </a:t>
            </a:r>
            <a:r>
              <a:rPr lang="en-US" sz="1400" b="1" dirty="0" err="1" smtClean="0">
                <a:solidFill>
                  <a:schemeClr val="tx1"/>
                </a:solidFill>
              </a:rPr>
              <a:t>fiendens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buer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og</a:t>
            </a:r>
            <a:r>
              <a:rPr lang="en-US" sz="1400" b="1" dirty="0" smtClean="0">
                <a:solidFill>
                  <a:schemeClr val="tx1"/>
                </a:solidFill>
              </a:rPr>
              <a:t> for de </a:t>
            </a:r>
            <a:r>
              <a:rPr lang="en-US" sz="1400" b="1" dirty="0" err="1" smtClean="0">
                <a:solidFill>
                  <a:schemeClr val="tx1"/>
                </a:solidFill>
              </a:rPr>
              <a:t>rever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små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dog </a:t>
            </a:r>
            <a:r>
              <a:rPr lang="en-US" sz="1400" b="1" dirty="0" err="1" smtClean="0">
                <a:solidFill>
                  <a:schemeClr val="tx1"/>
                </a:solidFill>
              </a:rPr>
              <a:t>hellige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der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inne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står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vakt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natten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lang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snart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sår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og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sukk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svinne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og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blive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morgensang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Mens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her </a:t>
            </a:r>
            <a:r>
              <a:rPr lang="en-US" sz="1400" b="1" dirty="0" err="1" smtClean="0">
                <a:solidFill>
                  <a:schemeClr val="tx1"/>
                </a:solidFill>
              </a:rPr>
              <a:t>hun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nød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og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trengsel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har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enn</a:t>
            </a:r>
            <a:r>
              <a:rPr lang="en-US" sz="1400" b="1" dirty="0" smtClean="0">
                <a:solidFill>
                  <a:schemeClr val="tx1"/>
                </a:solidFill>
              </a:rPr>
              <a:t> å stride med,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hun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venter</a:t>
            </a:r>
            <a:r>
              <a:rPr lang="en-US" sz="1400" b="1" dirty="0" smtClean="0">
                <a:solidFill>
                  <a:schemeClr val="tx1"/>
                </a:solidFill>
              </a:rPr>
              <a:t> full </a:t>
            </a:r>
            <a:r>
              <a:rPr lang="en-US" sz="1400" b="1" dirty="0" err="1" smtClean="0">
                <a:solidFill>
                  <a:schemeClr val="tx1"/>
                </a:solidFill>
              </a:rPr>
              <a:t>av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lengsel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på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evighetens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fred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ti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høyt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hun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skal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seg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glede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ved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salig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syn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til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sist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når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Kirkens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strid</a:t>
            </a:r>
            <a:r>
              <a:rPr lang="en-US" sz="1400" b="1" dirty="0" smtClean="0">
                <a:solidFill>
                  <a:schemeClr val="tx1"/>
                </a:solidFill>
              </a:rPr>
              <a:t> her </a:t>
            </a:r>
            <a:r>
              <a:rPr lang="en-US" sz="1400" b="1" dirty="0" err="1" smtClean="0">
                <a:solidFill>
                  <a:schemeClr val="tx1"/>
                </a:solidFill>
              </a:rPr>
              <a:t>nede</a:t>
            </a:r>
            <a:r>
              <a:rPr lang="en-US" sz="1400" b="1" dirty="0" smtClean="0">
                <a:solidFill>
                  <a:schemeClr val="tx1"/>
                </a:solidFill>
              </a:rPr>
              <a:t>, 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blir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Kirkens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seier</a:t>
            </a:r>
            <a:r>
              <a:rPr lang="en-US" sz="1400" b="1" dirty="0" smtClean="0">
                <a:solidFill>
                  <a:schemeClr val="tx1"/>
                </a:solidFill>
              </a:rPr>
              <a:t> hist.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Dog </a:t>
            </a:r>
            <a:r>
              <a:rPr lang="en-US" sz="1400" b="1" dirty="0" err="1" smtClean="0">
                <a:solidFill>
                  <a:schemeClr val="tx1"/>
                </a:solidFill>
              </a:rPr>
              <a:t>er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Åndens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mening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alt her </a:t>
            </a:r>
            <a:r>
              <a:rPr lang="en-US" sz="1400" b="1" dirty="0" err="1" smtClean="0">
                <a:solidFill>
                  <a:schemeClr val="tx1"/>
                </a:solidFill>
              </a:rPr>
              <a:t>hun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Herren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nær</a:t>
            </a:r>
            <a:r>
              <a:rPr lang="en-US" sz="1400" b="1" dirty="0" smtClean="0">
                <a:solidFill>
                  <a:schemeClr val="tx1"/>
                </a:solidFill>
              </a:rPr>
              <a:t>, 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har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hellig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søt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forening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med </a:t>
            </a:r>
            <a:r>
              <a:rPr lang="en-US" sz="1400" b="1" dirty="0" err="1" smtClean="0">
                <a:solidFill>
                  <a:schemeClr val="tx1"/>
                </a:solidFill>
              </a:rPr>
              <a:t>Herrens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venner</a:t>
            </a:r>
            <a:r>
              <a:rPr lang="en-US" sz="1400" b="1" dirty="0" smtClean="0">
                <a:solidFill>
                  <a:schemeClr val="tx1"/>
                </a:solidFill>
              </a:rPr>
              <a:t> der. 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I </a:t>
            </a:r>
            <a:r>
              <a:rPr lang="en-US" sz="1400" b="1" dirty="0" err="1" smtClean="0">
                <a:solidFill>
                  <a:schemeClr val="tx1"/>
                </a:solidFill>
              </a:rPr>
              <a:t>lykkelige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alle</a:t>
            </a:r>
            <a:r>
              <a:rPr lang="en-US" sz="1400" b="1" dirty="0" smtClean="0">
                <a:solidFill>
                  <a:schemeClr val="tx1"/>
                </a:solidFill>
              </a:rPr>
              <a:t>! 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I </a:t>
            </a:r>
            <a:r>
              <a:rPr lang="en-US" sz="1400" b="1" dirty="0" err="1" smtClean="0">
                <a:solidFill>
                  <a:schemeClr val="tx1"/>
                </a:solidFill>
              </a:rPr>
              <a:t>hellige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hos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Gud</a:t>
            </a:r>
            <a:r>
              <a:rPr lang="en-US" sz="14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Han </a:t>
            </a:r>
            <a:r>
              <a:rPr lang="en-US" sz="1400" b="1" dirty="0" err="1" smtClean="0">
                <a:solidFill>
                  <a:schemeClr val="tx1"/>
                </a:solidFill>
              </a:rPr>
              <a:t>oss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til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eder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kalle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ved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salig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reisebud</a:t>
            </a:r>
            <a:r>
              <a:rPr lang="en-US" sz="14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219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Guds kirkes grunnvoll ene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Guds kirkes grunnvoll ene </dc:title>
  <dc:creator>FRONT</dc:creator>
  <cp:lastModifiedBy>FRONT</cp:lastModifiedBy>
  <cp:revision>4</cp:revision>
  <dcterms:created xsi:type="dcterms:W3CDTF">2024-11-05T19:04:37Z</dcterms:created>
  <dcterms:modified xsi:type="dcterms:W3CDTF">2024-11-06T20:57:55Z</dcterms:modified>
</cp:coreProperties>
</file>