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12F2B-39F5-4D0F-929D-DC96CF1EA51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3260C-2E9E-4316-9291-9CF32ADAB1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y Küçük Beytlehem Şeh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Ey</a:t>
            </a:r>
            <a:r>
              <a:rPr lang="en-US" b="1" dirty="0" smtClean="0"/>
              <a:t> </a:t>
            </a:r>
            <a:r>
              <a:rPr lang="en-US" b="1" dirty="0" err="1" smtClean="0"/>
              <a:t>Küçük</a:t>
            </a:r>
            <a:r>
              <a:rPr lang="en-US" b="1" dirty="0" smtClean="0"/>
              <a:t> </a:t>
            </a:r>
            <a:r>
              <a:rPr lang="en-US" b="1" dirty="0" err="1" smtClean="0"/>
              <a:t>Beytlehem</a:t>
            </a:r>
            <a:r>
              <a:rPr lang="en-US" b="1" dirty="0" smtClean="0"/>
              <a:t> </a:t>
            </a:r>
            <a:r>
              <a:rPr lang="en-US" b="1" dirty="0" err="1" smtClean="0"/>
              <a:t>Şehri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4191000" cy="3962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küçük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Beytl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şehri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zsin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Karanlık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sönme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‍‍z o so‍‍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nu‍‍r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Yılla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rın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mutları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uluşu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‍‍r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doğd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‍‍u M‍‍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eryem'den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lekler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Herkes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yurken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ökten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duyuldu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hoş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giler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yıldızla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ın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oğumu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güleri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ins‍‍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‍‍u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Kutsal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tlehe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doğan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üzeri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mize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suçl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uluğu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do‍‍ğ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Melekleri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müjde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u‍‍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güzel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gel,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yaşa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İs‍‍a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‍‍el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Ey Küçük Beytlehem Şehri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 herää, pikku Betlehem finnish</dc:title>
  <dc:creator>FRONT</dc:creator>
  <cp:lastModifiedBy>FRONT</cp:lastModifiedBy>
  <cp:revision>6</cp:revision>
  <dcterms:created xsi:type="dcterms:W3CDTF">2024-11-18T00:00:27Z</dcterms:created>
  <dcterms:modified xsi:type="dcterms:W3CDTF">2024-11-19T21:47:45Z</dcterms:modified>
</cp:coreProperties>
</file>