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9A5D4-D91B-4242-9867-9A68D466E51F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C662-91A6-411B-B5BC-94B050EB6D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9A5D4-D91B-4242-9867-9A68D466E51F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C662-91A6-411B-B5BC-94B050EB6D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9A5D4-D91B-4242-9867-9A68D466E51F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C662-91A6-411B-B5BC-94B050EB6D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9A5D4-D91B-4242-9867-9A68D466E51F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C662-91A6-411B-B5BC-94B050EB6D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9A5D4-D91B-4242-9867-9A68D466E51F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C662-91A6-411B-B5BC-94B050EB6D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9A5D4-D91B-4242-9867-9A68D466E51F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C662-91A6-411B-B5BC-94B050EB6D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9A5D4-D91B-4242-9867-9A68D466E51F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C662-91A6-411B-B5BC-94B050EB6D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9A5D4-D91B-4242-9867-9A68D466E51F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C662-91A6-411B-B5BC-94B050EB6D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9A5D4-D91B-4242-9867-9A68D466E51F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C662-91A6-411B-B5BC-94B050EB6D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9A5D4-D91B-4242-9867-9A68D466E51F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C662-91A6-411B-B5BC-94B050EB6D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9A5D4-D91B-4242-9867-9A68D466E51F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C662-91A6-411B-B5BC-94B050EB6D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9A5D4-D91B-4242-9867-9A68D466E51F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07C662-91A6-411B-B5BC-94B050EB6D1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예수 사랑하심을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ngem szeret Jézus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0"/>
            <a:ext cx="5029200" cy="5334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Engem</a:t>
            </a:r>
            <a:r>
              <a:rPr lang="en-US" b="1" dirty="0" smtClean="0"/>
              <a:t> </a:t>
            </a:r>
            <a:r>
              <a:rPr lang="en-US" b="1" dirty="0" err="1" smtClean="0"/>
              <a:t>szeret</a:t>
            </a:r>
            <a:r>
              <a:rPr lang="en-US" b="1" dirty="0" smtClean="0"/>
              <a:t> </a:t>
            </a:r>
            <a:r>
              <a:rPr lang="en-US" b="1" dirty="0" err="1" smtClean="0"/>
              <a:t>Jézusom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685800"/>
            <a:ext cx="5791200" cy="3429000"/>
          </a:xfrm>
        </p:spPr>
        <p:txBody>
          <a:bodyPr numCol="2">
            <a:noAutofit/>
          </a:bodyPr>
          <a:lstStyle/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Engem szeret Jézusom, 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Bibliámból jól tudom. 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Mind övé a kisgyermek, 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Erõt ád a gyöngéknek. </a:t>
            </a:r>
          </a:p>
          <a:p>
            <a:pPr algn="l"/>
            <a:endParaRPr lang="hu-H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800" b="1" dirty="0" smtClean="0">
                <a:solidFill>
                  <a:srgbClr val="FF0000"/>
                </a:solidFill>
              </a:rPr>
              <a:t>Refr.:  </a:t>
            </a:r>
          </a:p>
          <a:p>
            <a:pPr algn="l"/>
            <a:r>
              <a:rPr lang="hu-HU" sz="1800" b="1" dirty="0" smtClean="0">
                <a:solidFill>
                  <a:srgbClr val="FF0000"/>
                </a:solidFill>
              </a:rPr>
              <a:t>Úgy </a:t>
            </a:r>
            <a:r>
              <a:rPr lang="hu-HU" sz="1800" b="1" dirty="0" smtClean="0">
                <a:solidFill>
                  <a:srgbClr val="FF0000"/>
                </a:solidFill>
              </a:rPr>
              <a:t>van</a:t>
            </a:r>
            <a:r>
              <a:rPr lang="hu-HU" sz="1800" b="1" dirty="0" smtClean="0">
                <a:solidFill>
                  <a:srgbClr val="FF0000"/>
                </a:solidFill>
              </a:rPr>
              <a:t>,</a:t>
            </a:r>
            <a:r>
              <a:rPr lang="hu-HU" sz="1800" b="1" dirty="0" smtClean="0">
                <a:solidFill>
                  <a:srgbClr val="FF0000"/>
                </a:solidFill>
              </a:rPr>
              <a:t> Õ szeret nagyon. 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hu-HU" sz="1800" b="1" dirty="0" smtClean="0">
                <a:solidFill>
                  <a:srgbClr val="FF0000"/>
                </a:solidFill>
              </a:rPr>
              <a:t>Úgy </a:t>
            </a:r>
            <a:r>
              <a:rPr lang="hu-HU" sz="1800" b="1" dirty="0" smtClean="0">
                <a:solidFill>
                  <a:srgbClr val="FF0000"/>
                </a:solidFill>
              </a:rPr>
              <a:t>van, Õ szeret nagyon. 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hu-HU" sz="1800" b="1" dirty="0" smtClean="0">
                <a:solidFill>
                  <a:srgbClr val="FF0000"/>
                </a:solidFill>
              </a:rPr>
              <a:t>Úgy van, Õ szeret nagyon. 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hu-HU" sz="1800" b="1" dirty="0" smtClean="0">
                <a:solidFill>
                  <a:srgbClr val="FF0000"/>
                </a:solidFill>
              </a:rPr>
              <a:t>Bibliámból jól tudom. 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hu-HU" sz="1800" b="1" dirty="0" smtClean="0">
              <a:solidFill>
                <a:srgbClr val="FF0000"/>
              </a:solidFill>
            </a:endParaRP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Jézus értem szenvedett, 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Megnyitotta az eget. 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Bűnömtől megtisztított, 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Mennyországba fogadott.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hu-H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Jézus szeret, velem van, 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Őriz minden utamban. 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Mennybe viszi gyermekét, 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Ott dicsérem szent nevét</a:t>
            </a:r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hu-H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85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Engem szeret Jézusom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Engem szeret Jézusom hungary</dc:title>
  <dc:creator>FRONT</dc:creator>
  <cp:lastModifiedBy>FRONT</cp:lastModifiedBy>
  <cp:revision>9</cp:revision>
  <dcterms:created xsi:type="dcterms:W3CDTF">2024-11-09T15:34:43Z</dcterms:created>
  <dcterms:modified xsi:type="dcterms:W3CDTF">2024-11-12T18:33:20Z</dcterms:modified>
</cp:coreProperties>
</file>