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1073-44FF-48EA-9602-ADBACE5987CA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499C-B5A4-442F-BA8C-BA2BDE0F1C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niño del tamb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niño</a:t>
            </a:r>
            <a:r>
              <a:rPr lang="en-US" b="1" dirty="0"/>
              <a:t> del </a:t>
            </a:r>
            <a:r>
              <a:rPr lang="en-US" b="1" dirty="0" err="1"/>
              <a:t>tambor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8153400" cy="48006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camino que lleva a Belén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baja hasta el valle que la nieve cubrió.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pastorcillos quieren ver a su rey,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traen regalos en su humilde zurrón,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nacido en un portal de Belén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niño Dios.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quisiera poner a tus pies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algún presente que te agrade, Señor,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mas, tú ya sabes que soy pobre también.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no poseo más que un viejo tambor,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 honor frente al portal tocaré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mi tambor.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camino que lleva a Belén,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voy marcando con mi viejo tambor,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mejor hay que yo pueda ofrecer,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ronco acento es un canto de amor,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Dios me vio tocando ante él,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sonrió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163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niño del tambor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niño del tambor  </dc:title>
  <dc:creator>FRONT</dc:creator>
  <cp:lastModifiedBy>FRONT</cp:lastModifiedBy>
  <cp:revision>5</cp:revision>
  <dcterms:created xsi:type="dcterms:W3CDTF">2024-11-29T22:20:29Z</dcterms:created>
  <dcterms:modified xsi:type="dcterms:W3CDTF">2024-12-02T02:12:13Z</dcterms:modified>
</cp:coreProperties>
</file>