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836A-EF8A-4E5A-8598-39408A6A6760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E836A-EF8A-4E5A-8598-39408A6A6760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5EEE8-5AAF-4479-8B2D-04A1ACFDDE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 vreugdelied wat engele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1"/>
            <a:ext cx="7010400" cy="60959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Die vreugdelied wat engele </a:t>
            </a:r>
            <a:r>
              <a:rPr lang="nl-NL" b="1" dirty="0" smtClean="0">
                <a:solidFill>
                  <a:schemeClr val="bg1"/>
                </a:solidFill>
              </a:rPr>
              <a:t>sing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1219200"/>
            <a:ext cx="4495800" cy="3962400"/>
          </a:xfrm>
        </p:spPr>
        <p:txBody>
          <a:bodyPr numCol="1">
            <a:noAutofit/>
          </a:bodyPr>
          <a:lstStyle/>
          <a:p>
            <a:pPr marL="457200" indent="-457200" algn="l"/>
            <a:r>
              <a:rPr lang="nl-NL" sz="1600" b="1" dirty="0" smtClean="0">
                <a:solidFill>
                  <a:schemeClr val="bg1"/>
                </a:solidFill>
              </a:rPr>
              <a:t>1. Die </a:t>
            </a:r>
            <a:r>
              <a:rPr lang="nl-NL" sz="1600" b="1" dirty="0" smtClean="0">
                <a:solidFill>
                  <a:schemeClr val="bg1"/>
                </a:solidFill>
              </a:rPr>
              <a:t>vreugdelied wat engele </a:t>
            </a:r>
            <a:r>
              <a:rPr lang="nl-NL" sz="1600" b="1" dirty="0" smtClean="0">
                <a:solidFill>
                  <a:schemeClr val="bg1"/>
                </a:solidFill>
              </a:rPr>
              <a:t>sing, </a:t>
            </a:r>
          </a:p>
          <a:p>
            <a:pPr marL="457200" indent="-457200" algn="l"/>
            <a:r>
              <a:rPr lang="nl-NL" sz="1600" b="1" dirty="0" smtClean="0">
                <a:solidFill>
                  <a:schemeClr val="bg1"/>
                </a:solidFill>
              </a:rPr>
              <a:t>Het die boodskap oor Jesus aan herderd gebring. </a:t>
            </a:r>
          </a:p>
          <a:p>
            <a:pPr marL="457200" indent="-457200" algn="l"/>
            <a:r>
              <a:rPr lang="nl-NL" sz="1600" b="1" dirty="0" smtClean="0">
                <a:solidFill>
                  <a:schemeClr val="bg1"/>
                </a:solidFill>
              </a:rPr>
              <a:t>Die goeie nuus, soos lank reeds voorspel,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Het ‘n engel di</a:t>
            </a:r>
            <a:r>
              <a:rPr lang="es-ES" sz="1600" b="1" dirty="0" smtClean="0">
                <a:solidFill>
                  <a:schemeClr val="bg1"/>
                </a:solidFill>
              </a:rPr>
              <a:t>é </a:t>
            </a:r>
            <a:r>
              <a:rPr lang="es-ES" sz="1600" b="1" dirty="0" err="1" smtClean="0">
                <a:solidFill>
                  <a:schemeClr val="bg1"/>
                </a:solidFill>
              </a:rPr>
              <a:t>nag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err="1" smtClean="0">
                <a:solidFill>
                  <a:schemeClr val="bg1"/>
                </a:solidFill>
              </a:rPr>
              <a:t>aan</a:t>
            </a:r>
            <a:r>
              <a:rPr lang="es-ES" sz="1600" b="1" dirty="0" smtClean="0">
                <a:solidFill>
                  <a:schemeClr val="bg1"/>
                </a:solidFill>
              </a:rPr>
              <a:t> die </a:t>
            </a:r>
            <a:r>
              <a:rPr lang="es-ES" sz="1600" b="1" dirty="0" err="1" smtClean="0">
                <a:solidFill>
                  <a:schemeClr val="bg1"/>
                </a:solidFill>
              </a:rPr>
              <a:t>herders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err="1" smtClean="0">
                <a:solidFill>
                  <a:schemeClr val="bg1"/>
                </a:solidFill>
              </a:rPr>
              <a:t>vertel</a:t>
            </a:r>
            <a:r>
              <a:rPr lang="es-E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err="1" smtClean="0">
                <a:solidFill>
                  <a:srgbClr val="FF0000"/>
                </a:solidFill>
              </a:rPr>
              <a:t>Ref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err="1" smtClean="0">
                <a:solidFill>
                  <a:srgbClr val="FF0000"/>
                </a:solidFill>
              </a:rPr>
              <a:t>Immanuel</a:t>
            </a:r>
            <a:r>
              <a:rPr lang="es-ES" sz="1600" b="1" dirty="0" smtClean="0">
                <a:solidFill>
                  <a:srgbClr val="FF0000"/>
                </a:solidFill>
              </a:rPr>
              <a:t>! </a:t>
            </a:r>
            <a:r>
              <a:rPr lang="es-ES" sz="1600" b="1" dirty="0" err="1" smtClean="0">
                <a:solidFill>
                  <a:srgbClr val="FF0000"/>
                </a:solidFill>
              </a:rPr>
              <a:t>Immanuel</a:t>
            </a:r>
            <a:r>
              <a:rPr lang="es-ES" sz="1600" b="1" dirty="0" smtClean="0">
                <a:solidFill>
                  <a:srgbClr val="FF0000"/>
                </a:solidFill>
              </a:rPr>
              <a:t>! 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err="1" smtClean="0">
                <a:solidFill>
                  <a:srgbClr val="FF0000"/>
                </a:solidFill>
              </a:rPr>
              <a:t>God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kom</a:t>
            </a:r>
            <a:r>
              <a:rPr lang="es-ES" sz="1600" b="1" dirty="0" smtClean="0">
                <a:solidFill>
                  <a:srgbClr val="FF0000"/>
                </a:solidFill>
              </a:rPr>
              <a:t> verlos </a:t>
            </a:r>
            <a:r>
              <a:rPr lang="es-ES" sz="1600" b="1" dirty="0" err="1" smtClean="0">
                <a:solidFill>
                  <a:srgbClr val="FF0000"/>
                </a:solidFill>
              </a:rPr>
              <a:t>sy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nl-NL" sz="1600" b="1" dirty="0" smtClean="0">
                <a:solidFill>
                  <a:srgbClr val="FF0000"/>
                </a:solidFill>
              </a:rPr>
              <a:t>Israel!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2. Die lied wat al die engele sing,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is die boodskap wat vrede  op aarde sal bring.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“ Aan God die eer!”  weerklink daardie lied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wat die engele juigend Vol lof aan Hom bied.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3. </a:t>
            </a:r>
            <a:r>
              <a:rPr lang="nl-NL" sz="1600" b="1" dirty="0" smtClean="0">
                <a:solidFill>
                  <a:schemeClr val="bg1"/>
                </a:solidFill>
              </a:rPr>
              <a:t>Die </a:t>
            </a:r>
            <a:r>
              <a:rPr lang="nl-NL" sz="1600" b="1" dirty="0" smtClean="0">
                <a:solidFill>
                  <a:schemeClr val="bg1"/>
                </a:solidFill>
              </a:rPr>
              <a:t> goeie nuus wat engele bring,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is die  boodska wat  herders  ook wyer laat kring.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Met herders wil ook ons nou  getuig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in dankbaarheid Oor ons </a:t>
            </a:r>
            <a:r>
              <a:rPr lang="es-ES" sz="1600" b="1" dirty="0" smtClean="0">
                <a:solidFill>
                  <a:schemeClr val="bg1"/>
                </a:solidFill>
              </a:rPr>
              <a:t>Verlos</a:t>
            </a:r>
            <a:r>
              <a:rPr lang="nl-NL" sz="1600" b="1" dirty="0" smtClean="0">
                <a:solidFill>
                  <a:schemeClr val="bg1"/>
                </a:solidFill>
              </a:rPr>
              <a:t>ser bly juig.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130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vreugdelied wat engele sing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vreugdelied wat engele sing afrikanns</dc:title>
  <dc:creator>FRONT</dc:creator>
  <cp:lastModifiedBy>FRONT</cp:lastModifiedBy>
  <cp:revision>17</cp:revision>
  <dcterms:created xsi:type="dcterms:W3CDTF">2024-11-26T21:05:59Z</dcterms:created>
  <dcterms:modified xsi:type="dcterms:W3CDTF">2024-11-29T00:09:37Z</dcterms:modified>
</cp:coreProperties>
</file>