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EB932-31F7-41DE-B73A-B56BCA9B3844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02C40-36D7-42B3-AE8C-C4828F4C69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els From The Realms of Glory  po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5918" y="214291"/>
            <a:ext cx="5643602" cy="50006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Dakay</a:t>
            </a:r>
            <a:r>
              <a:rPr lang="en-US" b="1" dirty="0" smtClean="0"/>
              <a:t> </a:t>
            </a:r>
            <a:r>
              <a:rPr lang="en-US" b="1" dirty="0" err="1"/>
              <a:t>Angheles</a:t>
            </a:r>
            <a:r>
              <a:rPr lang="en-US" b="1" dirty="0"/>
              <a:t> </a:t>
            </a:r>
            <a:r>
              <a:rPr lang="en-US" b="1" dirty="0" err="1"/>
              <a:t>ti</a:t>
            </a:r>
            <a:r>
              <a:rPr lang="en-US" b="1" dirty="0"/>
              <a:t> </a:t>
            </a:r>
            <a:r>
              <a:rPr lang="en-US" b="1" dirty="0" smtClean="0"/>
              <a:t>Gloria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1857364"/>
            <a:ext cx="5286412" cy="4143404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umaykay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umayyo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ipadamag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nayanaken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mesias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Umaykayo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agdaydayaw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dayawentay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Pastores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agbanbantayda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agaywan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karneroda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Pagamoan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linawaganna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disso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Umaykayo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agdatdayaw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nayanak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Sasantos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ur-urayenda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nabayagen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yaayna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bimmaba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nagraniag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kadakuada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Umaykayo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agdaydayaw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nadiosan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72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Dakay Angheles ti Gloria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Dakay Angheles ti Gloria </dc:title>
  <dc:creator>mary</dc:creator>
  <cp:lastModifiedBy>FRONT</cp:lastModifiedBy>
  <cp:revision>17</cp:revision>
  <dcterms:created xsi:type="dcterms:W3CDTF">2023-08-25T01:27:40Z</dcterms:created>
  <dcterms:modified xsi:type="dcterms:W3CDTF">2024-11-28T23:48:59Z</dcterms:modified>
</cp:coreProperties>
</file>