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4C7AE-3A99-4EED-A9A6-1392CB92413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E06E2-6DB8-47F3-A450-05DF0FC3F6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 Igreja o Fundam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1"/>
            <a:ext cx="5410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Da</a:t>
            </a:r>
            <a:r>
              <a:rPr lang="en-US" b="1" dirty="0" smtClean="0"/>
              <a:t> </a:t>
            </a:r>
            <a:r>
              <a:rPr lang="en-US" b="1" dirty="0" err="1" smtClean="0"/>
              <a:t>Igreja</a:t>
            </a:r>
            <a:r>
              <a:rPr lang="en-US" b="1" dirty="0" smtClean="0"/>
              <a:t> o </a:t>
            </a:r>
            <a:r>
              <a:rPr lang="en-US" b="1" dirty="0" err="1" smtClean="0"/>
              <a:t>Fundamento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4419600" cy="4343400"/>
          </a:xfrm>
        </p:spPr>
        <p:txBody>
          <a:bodyPr numCol="1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Da Igreja o fundamento é Cristo, o Salvador;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Em seu poder descansa e é forte em seu amor.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Em Cristo bem firmada segura sempre está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sobre a Rocha eterna, jamais se abalará.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</a:t>
            </a:r>
            <a:r>
              <a:rPr lang="pt-BR" sz="1600" b="1" dirty="0" smtClean="0">
                <a:solidFill>
                  <a:schemeClr val="tx1"/>
                </a:solidFill>
              </a:rPr>
              <a:t>pedra preciosa que Deus predestinou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Sustenta pedras vivas que a graça trabalhou.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E, quando o monumento surgir em plena luz,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glória do edifício será do Rei Jesus!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Senhor, nós te rogamos que, erguido por amor, </a:t>
            </a: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 </a:t>
            </a:r>
            <a:r>
              <a:rPr lang="pt-BR" sz="1600" b="1" dirty="0" smtClean="0">
                <a:solidFill>
                  <a:schemeClr val="tx1"/>
                </a:solidFill>
              </a:rPr>
              <a:t>templo consagrado redunde em teu louvor; </a:t>
            </a: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</a:t>
            </a:r>
            <a:r>
              <a:rPr lang="pt-BR" sz="1600" b="1" dirty="0" smtClean="0">
                <a:solidFill>
                  <a:schemeClr val="tx1"/>
                </a:solidFill>
              </a:rPr>
              <a:t>que almas redimidas aqui, em comunhão, </a:t>
            </a:r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Se </a:t>
            </a:r>
            <a:r>
              <a:rPr lang="pt-BR" sz="1600" b="1" dirty="0" smtClean="0">
                <a:solidFill>
                  <a:schemeClr val="tx1"/>
                </a:solidFill>
              </a:rPr>
              <a:t>tornem templo santo da tua habitação</a:t>
            </a:r>
            <a:r>
              <a:rPr lang="pt-BR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Em meio aos sofrimentos que vive a enfrentar, 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Espera a Igreja santa um dia triunfar. 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Pois a visão gloriosa enfim se cumprirá 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a Igreja vitoriosa em paz repousará.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143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 Igreja o Fundamento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Igreja o Fundamento portuguse</dc:title>
  <dc:creator>FRONT</dc:creator>
  <cp:lastModifiedBy>FRONT</cp:lastModifiedBy>
  <cp:revision>9</cp:revision>
  <dcterms:created xsi:type="dcterms:W3CDTF">2024-10-30T03:26:47Z</dcterms:created>
  <dcterms:modified xsi:type="dcterms:W3CDTF">2024-11-01T14:03:28Z</dcterms:modified>
</cp:coreProperties>
</file>