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52C-96A3-4F5E-9209-E29846741BD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F2A3-C232-406F-A0FD-0E629BF1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52C-96A3-4F5E-9209-E29846741BD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F2A3-C232-406F-A0FD-0E629BF1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52C-96A3-4F5E-9209-E29846741BD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F2A3-C232-406F-A0FD-0E629BF1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52C-96A3-4F5E-9209-E29846741BD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F2A3-C232-406F-A0FD-0E629BF1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52C-96A3-4F5E-9209-E29846741BD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F2A3-C232-406F-A0FD-0E629BF1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52C-96A3-4F5E-9209-E29846741BD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F2A3-C232-406F-A0FD-0E629BF1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52C-96A3-4F5E-9209-E29846741BD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F2A3-C232-406F-A0FD-0E629BF1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52C-96A3-4F5E-9209-E29846741BD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F2A3-C232-406F-A0FD-0E629BF1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52C-96A3-4F5E-9209-E29846741BD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F2A3-C232-406F-A0FD-0E629BF1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52C-96A3-4F5E-9209-E29846741BD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F2A3-C232-406F-A0FD-0E629BF1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52C-96A3-4F5E-9209-E29846741BD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F2A3-C232-406F-A0FD-0E629BF1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8652C-96A3-4F5E-9209-E29846741BD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4F2A3-C232-406F-A0FD-0E629BF15E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telehema Iki 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36" y="142852"/>
            <a:ext cx="4000528" cy="42862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Betelehema</a:t>
            </a:r>
            <a:r>
              <a:rPr lang="en-US" b="1" dirty="0" smtClean="0"/>
              <a:t> </a:t>
            </a:r>
            <a:r>
              <a:rPr lang="en-US" b="1" dirty="0" err="1" smtClean="0"/>
              <a:t>Iki</a:t>
            </a:r>
            <a:r>
              <a:rPr lang="en-US" b="1" dirty="0" smtClean="0"/>
              <a:t> 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214810" y="928670"/>
            <a:ext cx="31432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Betelehema</a:t>
            </a:r>
            <a:r>
              <a:rPr lang="en-US" b="1" dirty="0" smtClean="0"/>
              <a:t> </a:t>
            </a:r>
            <a:r>
              <a:rPr lang="en-US" b="1" dirty="0" err="1" smtClean="0"/>
              <a:t>iki</a:t>
            </a:r>
            <a:r>
              <a:rPr lang="en-US" b="1" dirty="0" smtClean="0"/>
              <a:t> e</a:t>
            </a:r>
          </a:p>
          <a:p>
            <a:r>
              <a:rPr lang="en-US" b="1" dirty="0" err="1" smtClean="0"/>
              <a:t>Ke</a:t>
            </a:r>
            <a:r>
              <a:rPr lang="en-US" b="1" dirty="0" smtClean="0"/>
              <a:t> </a:t>
            </a:r>
            <a:r>
              <a:rPr lang="en-US" b="1" dirty="0" err="1" smtClean="0"/>
              <a:t>ʻike</a:t>
            </a:r>
            <a:r>
              <a:rPr lang="en-US" b="1" dirty="0" smtClean="0"/>
              <a:t> </a:t>
            </a:r>
            <a:r>
              <a:rPr lang="en-US" b="1" dirty="0" err="1" smtClean="0"/>
              <a:t>nei</a:t>
            </a:r>
            <a:r>
              <a:rPr lang="en-US" b="1" dirty="0" smtClean="0"/>
              <a:t> </a:t>
            </a:r>
            <a:r>
              <a:rPr lang="en-US" b="1" dirty="0" err="1" smtClean="0"/>
              <a:t>mākou</a:t>
            </a:r>
            <a:endParaRPr lang="en-US" b="1" dirty="0" smtClean="0"/>
          </a:p>
          <a:p>
            <a:r>
              <a:rPr lang="en-US" b="1" dirty="0" smtClean="0"/>
              <a:t>Kou </a:t>
            </a:r>
            <a:r>
              <a:rPr lang="en-US" b="1" dirty="0" err="1" smtClean="0"/>
              <a:t>moe</a:t>
            </a:r>
            <a:r>
              <a:rPr lang="en-US" b="1" dirty="0" smtClean="0"/>
              <a:t> </a:t>
            </a:r>
            <a:r>
              <a:rPr lang="en-US" b="1" dirty="0" err="1" smtClean="0"/>
              <a:t>ʻana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ka </a:t>
            </a:r>
            <a:r>
              <a:rPr lang="en-US" b="1" dirty="0" err="1" smtClean="0"/>
              <a:t>pō</a:t>
            </a:r>
            <a:endParaRPr lang="en-US" b="1" dirty="0" smtClean="0"/>
          </a:p>
          <a:p>
            <a:r>
              <a:rPr lang="en-US" b="1" dirty="0" err="1" smtClean="0"/>
              <a:t>Paneʻe</a:t>
            </a:r>
            <a:r>
              <a:rPr lang="en-US" b="1" dirty="0" smtClean="0"/>
              <a:t> </a:t>
            </a:r>
            <a:r>
              <a:rPr lang="en-US" b="1" dirty="0" err="1" smtClean="0"/>
              <a:t>aʻe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hōkū</a:t>
            </a:r>
            <a:endParaRPr lang="en-US" b="1" dirty="0" smtClean="0"/>
          </a:p>
          <a:p>
            <a:r>
              <a:rPr lang="en-US" b="1" dirty="0" err="1" smtClean="0"/>
              <a:t>Laʻela'e</a:t>
            </a:r>
            <a:r>
              <a:rPr lang="en-US" b="1" dirty="0" smtClean="0"/>
              <a:t> no </a:t>
            </a:r>
            <a:r>
              <a:rPr lang="en-US" b="1" dirty="0" err="1" smtClean="0"/>
              <a:t>kou</a:t>
            </a:r>
            <a:r>
              <a:rPr lang="en-US" b="1" dirty="0" smtClean="0"/>
              <a:t> </a:t>
            </a:r>
            <a:r>
              <a:rPr lang="en-US" b="1" dirty="0" err="1" smtClean="0"/>
              <a:t>mau</a:t>
            </a:r>
            <a:r>
              <a:rPr lang="en-US" b="1" dirty="0" smtClean="0"/>
              <a:t> ala</a:t>
            </a:r>
          </a:p>
          <a:p>
            <a:r>
              <a:rPr lang="en-US" b="1" dirty="0" smtClean="0"/>
              <a:t>Ka lama e </a:t>
            </a:r>
            <a:r>
              <a:rPr lang="en-US" b="1" dirty="0" err="1" smtClean="0"/>
              <a:t>ola</a:t>
            </a:r>
            <a:r>
              <a:rPr lang="en-US" b="1" dirty="0" smtClean="0"/>
              <a:t> </a:t>
            </a:r>
            <a:r>
              <a:rPr lang="en-US" b="1" dirty="0" err="1" smtClean="0"/>
              <a:t>ai</a:t>
            </a:r>
            <a:endParaRPr lang="en-US" b="1" dirty="0" smtClean="0"/>
          </a:p>
          <a:p>
            <a:r>
              <a:rPr lang="en-US" b="1" dirty="0" smtClean="0"/>
              <a:t>Ka </a:t>
            </a:r>
            <a:r>
              <a:rPr lang="en-US" b="1" dirty="0" err="1" smtClean="0"/>
              <a:t>liʻa</a:t>
            </a:r>
            <a:r>
              <a:rPr lang="en-US" b="1" dirty="0" smtClean="0"/>
              <a:t> ka </a:t>
            </a:r>
            <a:r>
              <a:rPr lang="en-US" b="1" dirty="0" err="1" smtClean="0"/>
              <a:t>weli</a:t>
            </a:r>
            <a:r>
              <a:rPr lang="en-US" b="1" dirty="0" smtClean="0"/>
              <a:t> o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kau</a:t>
            </a:r>
            <a:endParaRPr lang="en-US" b="1" dirty="0" smtClean="0"/>
          </a:p>
          <a:p>
            <a:r>
              <a:rPr lang="en-US" b="1" dirty="0" err="1" smtClean="0"/>
              <a:t>Aia</a:t>
            </a:r>
            <a:r>
              <a:rPr lang="en-US" b="1" dirty="0" smtClean="0"/>
              <a:t> no me </a:t>
            </a:r>
            <a:r>
              <a:rPr lang="en-US" b="1" dirty="0" err="1" smtClean="0"/>
              <a:t>ʻoe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Hanau </a:t>
            </a:r>
            <a:r>
              <a:rPr lang="en-US" b="1" dirty="0" err="1" smtClean="0"/>
              <a:t>ʻia</a:t>
            </a:r>
            <a:r>
              <a:rPr lang="en-US" b="1" dirty="0" smtClean="0"/>
              <a:t> </a:t>
            </a:r>
            <a:r>
              <a:rPr lang="en-US" b="1" dirty="0" err="1" smtClean="0"/>
              <a:t>ʻo</a:t>
            </a:r>
            <a:r>
              <a:rPr lang="en-US" b="1" dirty="0" smtClean="0"/>
              <a:t> </a:t>
            </a:r>
            <a:r>
              <a:rPr lang="en-US" b="1" dirty="0" err="1" smtClean="0"/>
              <a:t>Kristo</a:t>
            </a:r>
            <a:endParaRPr lang="en-US" b="1" dirty="0" smtClean="0"/>
          </a:p>
          <a:p>
            <a:r>
              <a:rPr lang="en-US" b="1" dirty="0" smtClean="0"/>
              <a:t>A </a:t>
            </a:r>
            <a:r>
              <a:rPr lang="en-US" b="1" dirty="0" err="1" smtClean="0"/>
              <a:t>hui</a:t>
            </a:r>
            <a:r>
              <a:rPr lang="en-US" b="1" dirty="0" smtClean="0"/>
              <a:t> </a:t>
            </a:r>
            <a:r>
              <a:rPr lang="en-US" b="1" dirty="0" err="1" smtClean="0"/>
              <a:t>aʻe</a:t>
            </a:r>
            <a:r>
              <a:rPr lang="en-US" b="1" dirty="0" smtClean="0"/>
              <a:t> </a:t>
            </a:r>
            <a:r>
              <a:rPr lang="en-US" b="1" dirty="0" err="1" smtClean="0"/>
              <a:t>ko</a:t>
            </a:r>
            <a:r>
              <a:rPr lang="en-US" b="1" dirty="0" smtClean="0"/>
              <a:t> ō</a:t>
            </a:r>
          </a:p>
          <a:p>
            <a:r>
              <a:rPr lang="en-US" b="1" dirty="0" smtClean="0"/>
              <a:t>Moe </a:t>
            </a:r>
            <a:r>
              <a:rPr lang="en-US" b="1" dirty="0" err="1" smtClean="0"/>
              <a:t>ko</a:t>
            </a:r>
            <a:r>
              <a:rPr lang="en-US" b="1" dirty="0" smtClean="0"/>
              <a:t> </a:t>
            </a:r>
            <a:r>
              <a:rPr lang="en-US" b="1" dirty="0" err="1" smtClean="0"/>
              <a:t>ke</a:t>
            </a:r>
            <a:r>
              <a:rPr lang="en-US" b="1" dirty="0" smtClean="0"/>
              <a:t> </a:t>
            </a:r>
            <a:r>
              <a:rPr lang="en-US" b="1" dirty="0" err="1" smtClean="0"/>
              <a:t>ao</a:t>
            </a:r>
            <a:r>
              <a:rPr lang="en-US" b="1" dirty="0" smtClean="0"/>
              <a:t> a </a:t>
            </a:r>
            <a:r>
              <a:rPr lang="en-US" b="1" dirty="0" err="1" smtClean="0"/>
              <a:t>kiaʻi</a:t>
            </a:r>
            <a:r>
              <a:rPr lang="en-US" b="1" dirty="0" smtClean="0"/>
              <a:t> </a:t>
            </a:r>
            <a:r>
              <a:rPr lang="en-US" b="1" dirty="0" err="1" smtClean="0"/>
              <a:t>mau</a:t>
            </a:r>
            <a:endParaRPr lang="en-US" b="1" dirty="0" smtClean="0"/>
          </a:p>
          <a:p>
            <a:r>
              <a:rPr lang="en-US" b="1" dirty="0" smtClean="0"/>
              <a:t>Na </a:t>
            </a:r>
            <a:r>
              <a:rPr lang="en-US" b="1" dirty="0" err="1" smtClean="0"/>
              <a:t>ʻānela</a:t>
            </a:r>
            <a:r>
              <a:rPr lang="en-US" b="1" dirty="0" smtClean="0"/>
              <a:t> </a:t>
            </a:r>
            <a:r>
              <a:rPr lang="en-US" b="1" dirty="0" err="1" smtClean="0"/>
              <a:t>maikaʻi</a:t>
            </a:r>
            <a:endParaRPr lang="en-US" b="1" dirty="0" smtClean="0"/>
          </a:p>
          <a:p>
            <a:r>
              <a:rPr lang="en-US" b="1" dirty="0" err="1" smtClean="0"/>
              <a:t>Nānā</a:t>
            </a:r>
            <a:r>
              <a:rPr lang="en-US" b="1" dirty="0" smtClean="0"/>
              <a:t> </a:t>
            </a:r>
            <a:r>
              <a:rPr lang="en-US" b="1" dirty="0" err="1" smtClean="0"/>
              <a:t>pono</a:t>
            </a:r>
            <a:r>
              <a:rPr lang="en-US" b="1" dirty="0" smtClean="0"/>
              <a:t> aloha</a:t>
            </a:r>
          </a:p>
          <a:p>
            <a:r>
              <a:rPr lang="en-US" b="1" dirty="0" err="1" smtClean="0"/>
              <a:t>Hui</a:t>
            </a:r>
            <a:r>
              <a:rPr lang="en-US" b="1" dirty="0" smtClean="0"/>
              <a:t> </a:t>
            </a:r>
            <a:r>
              <a:rPr lang="en-US" b="1" dirty="0" err="1" smtClean="0"/>
              <a:t>pu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hōkū</a:t>
            </a:r>
            <a:r>
              <a:rPr lang="en-US" b="1" dirty="0" smtClean="0"/>
              <a:t> </a:t>
            </a:r>
            <a:r>
              <a:rPr lang="en-US" b="1" dirty="0" err="1" smtClean="0"/>
              <a:t>ao</a:t>
            </a:r>
            <a:endParaRPr lang="en-US" b="1" dirty="0" smtClean="0"/>
          </a:p>
          <a:p>
            <a:r>
              <a:rPr lang="en-US" b="1" dirty="0" err="1" smtClean="0"/>
              <a:t>Kukala</a:t>
            </a:r>
            <a:r>
              <a:rPr lang="en-US" b="1" dirty="0" smtClean="0"/>
              <a:t> </a:t>
            </a:r>
            <a:r>
              <a:rPr lang="en-US" b="1" dirty="0" err="1" smtClean="0"/>
              <a:t>aʻe</a:t>
            </a:r>
            <a:r>
              <a:rPr lang="en-US" b="1" dirty="0" smtClean="0"/>
              <a:t> </a:t>
            </a:r>
            <a:r>
              <a:rPr lang="en-US" b="1" dirty="0" err="1" smtClean="0"/>
              <a:t>ʻoukou</a:t>
            </a:r>
            <a:endParaRPr lang="en-US" b="1" dirty="0" smtClean="0"/>
          </a:p>
          <a:p>
            <a:r>
              <a:rPr lang="en-US" b="1" dirty="0" smtClean="0"/>
              <a:t>A </a:t>
            </a:r>
            <a:r>
              <a:rPr lang="en-US" b="1" dirty="0" err="1" smtClean="0"/>
              <a:t>mililani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ke</a:t>
            </a:r>
            <a:r>
              <a:rPr lang="en-US" b="1" dirty="0" smtClean="0"/>
              <a:t> </a:t>
            </a:r>
            <a:r>
              <a:rPr lang="en-US" b="1" dirty="0" err="1" smtClean="0"/>
              <a:t>Akua</a:t>
            </a:r>
            <a:endParaRPr lang="en-US" b="1" dirty="0" smtClean="0"/>
          </a:p>
          <a:p>
            <a:r>
              <a:rPr lang="en-US" b="1" dirty="0" smtClean="0"/>
              <a:t>He </a:t>
            </a:r>
            <a:r>
              <a:rPr lang="en-US" b="1" dirty="0" err="1" smtClean="0"/>
              <a:t>malu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kanaka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80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Betelehema Iki 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Betelehema Iki E</dc:title>
  <dc:creator>mary</dc:creator>
  <cp:lastModifiedBy>FRONT</cp:lastModifiedBy>
  <cp:revision>9</cp:revision>
  <dcterms:created xsi:type="dcterms:W3CDTF">2022-11-03T20:37:00Z</dcterms:created>
  <dcterms:modified xsi:type="dcterms:W3CDTF">2024-11-18T18:03:39Z</dcterms:modified>
</cp:coreProperties>
</file>