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0C6A1-3E6A-4A61-A65C-AF45812FE63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4FDC5-5AA6-4839-8DFD-53F35A66D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0C6A1-3E6A-4A61-A65C-AF45812FE63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4FDC5-5AA6-4839-8DFD-53F35A66D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0C6A1-3E6A-4A61-A65C-AF45812FE63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4FDC5-5AA6-4839-8DFD-53F35A66D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0C6A1-3E6A-4A61-A65C-AF45812FE63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4FDC5-5AA6-4839-8DFD-53F35A66D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0C6A1-3E6A-4A61-A65C-AF45812FE63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4FDC5-5AA6-4839-8DFD-53F35A66D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0C6A1-3E6A-4A61-A65C-AF45812FE63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4FDC5-5AA6-4839-8DFD-53F35A66D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0C6A1-3E6A-4A61-A65C-AF45812FE63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4FDC5-5AA6-4839-8DFD-53F35A66D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0C6A1-3E6A-4A61-A65C-AF45812FE63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4FDC5-5AA6-4839-8DFD-53F35A66D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0C6A1-3E6A-4A61-A65C-AF45812FE63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4FDC5-5AA6-4839-8DFD-53F35A66D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0C6A1-3E6A-4A61-A65C-AF45812FE63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4FDC5-5AA6-4839-8DFD-53F35A66D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0C6A1-3E6A-4A61-A65C-AF45812FE63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4FDC5-5AA6-4839-8DFD-53F35A66D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0C6A1-3E6A-4A61-A65C-AF45812FE63C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4FDC5-5AA6-4839-8DFD-53F35A66D2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z egyháznak a Jézus a fundáment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695" y="0"/>
            <a:ext cx="8458200" cy="457200"/>
          </a:xfrm>
        </p:spPr>
        <p:txBody>
          <a:bodyPr>
            <a:noAutofit/>
          </a:bodyPr>
          <a:lstStyle/>
          <a:p>
            <a:r>
              <a:rPr lang="pt-BR" sz="4000" b="1" dirty="0" smtClean="0"/>
              <a:t>Az egyháznak a Jézus a </a:t>
            </a:r>
            <a:r>
              <a:rPr lang="pt-BR" sz="4000" b="1" dirty="0" smtClean="0"/>
              <a:t>fundámentoma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09600"/>
            <a:ext cx="4267200" cy="3886200"/>
          </a:xfrm>
        </p:spPr>
        <p:txBody>
          <a:bodyPr>
            <a:noAutofit/>
          </a:bodyPr>
          <a:lstStyle/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1. Az egyháznak a Jézus a fundámentoma,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A szent Ígére épült fel lelki temploma.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Leszállt a mennyből hívni és eljegyezni őt,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Megváltva drága vérén a váltságban hívőt.</a:t>
            </a:r>
          </a:p>
          <a:p>
            <a:pPr algn="l"/>
            <a:endParaRPr lang="hu-HU" sz="14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2. Kihívott minden népből egy lelki népet itt,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Kit egy Úr, egy keresztség és egy hit egyesít.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Csak egy nevet magasztal, csak egy cél vonja őt,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És egy terített asztal ád néki új erőt.</a:t>
            </a:r>
          </a:p>
          <a:p>
            <a:pPr algn="l"/>
            <a:endParaRPr lang="hu-HU" sz="14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3. A világ fejedelme feltámad ellene,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Vagy hamis tudománytól gyaláztatik neve,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S míg egykor felderül majd az Úrnak hajnala,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Csak virrasztói kérdik: „Meddig az éjszaka?”</a:t>
            </a:r>
          </a:p>
          <a:p>
            <a:pPr algn="l"/>
            <a:endParaRPr lang="hu-HU" sz="14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4. Sok bajban, küzdelemben meghajszolt, megvetett,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De szent megújulásért és békéért eped,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Míg látomása egykor dicsőn beteljesül,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S a győzedelmes egyház Urával egyesül.</a:t>
            </a:r>
          </a:p>
          <a:p>
            <a:pPr algn="l"/>
            <a:endParaRPr lang="hu-HU" sz="14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5. A három-egy Istennel már itt e földön egy,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S az üdvözült sereggel egy nép és egy sereg.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Ó, mily áldott reménység: ha itt időnk lejár,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Te boldog szenteiddel fenn Nálad béke vár!</a:t>
            </a:r>
          </a:p>
          <a:p>
            <a:pPr algn="l"/>
            <a:endParaRPr lang="hu-HU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181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Az egyháznak a Jézus a fundámentoma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egyháznak a Jézus a Fundamentuma hungary</dc:title>
  <dc:creator>FRONT</dc:creator>
  <cp:lastModifiedBy>FRONT</cp:lastModifiedBy>
  <cp:revision>8</cp:revision>
  <dcterms:created xsi:type="dcterms:W3CDTF">2024-10-30T03:25:14Z</dcterms:created>
  <dcterms:modified xsi:type="dcterms:W3CDTF">2024-11-02T13:13:49Z</dcterms:modified>
</cp:coreProperties>
</file>