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64CDE-D665-4F69-BCF9-4395DDDC3C37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0A68-2D48-4907-B3B1-9617E3AF0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何大尋回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愛何大尋回</a:t>
            </a:r>
            <a:r>
              <a:rPr lang="zh-TW" altLang="en-US" b="1" dirty="0" smtClean="0"/>
              <a:t>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5791200" cy="4114800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當我疲困罪惡境，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祂以柔愛來尋，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懷我、肩我滿溫情，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帶我歸祂羊群；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千萬天使因此歡騰，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甚至歌聲滿天響應。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愛何大，尋回我！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血何寶，贖回我！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恩何豐，帶回我歸羊群！</a:t>
            </a: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奇妙恩，帶回我歸羊群！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傷重待斃祂見我，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便以油酒敷裹；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柔聲細語許我說；</a:t>
            </a: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『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你要永遠屬我！</a:t>
            </a:r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』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從無聲音如此甜美，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傷痛之心頓覺欣慰！</a:t>
            </a:r>
          </a:p>
          <a:p>
            <a:pPr algn="l"/>
            <a:endParaRPr lang="en-US" altLang="zh-TW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釘痕槍傷祂示我，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血也水也流出，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頭戴荊冕利刺戳，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羞辱加上痛楚：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我真不知我有何長，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使祂為我這樣受戕。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我今安坐祂面前，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瞻仰祂的榮顏，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心覺希奇靈感讚，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追憶祂的恩眷；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似乎永世所有時間，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用來讚祂尚嫌太短。</a:t>
            </a:r>
          </a:p>
          <a:p>
            <a:pPr algn="l"/>
            <a:endParaRPr lang="zh-TW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當今時日在逝遜，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一切皆能安心；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惟獨切盼那早晨－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無上光明時辰：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那時召我到祂身邊，</a:t>
            </a:r>
          </a:p>
          <a:p>
            <a:pPr algn="l"/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與祂同在，作祂聖伴。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300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愛何大尋回我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愛何大尋回我 </dc:title>
  <dc:creator>FRONT</dc:creator>
  <cp:lastModifiedBy>FRONT</cp:lastModifiedBy>
  <cp:revision>5</cp:revision>
  <dcterms:created xsi:type="dcterms:W3CDTF">2024-10-22T00:00:12Z</dcterms:created>
  <dcterms:modified xsi:type="dcterms:W3CDTF">2024-10-22T15:42:09Z</dcterms:modified>
</cp:coreProperties>
</file>