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5F0B7-2464-4725-B524-FAB3B4ABDD1C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E9203-86F9-44C8-992F-C6E8EEFAE1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5F0B7-2464-4725-B524-FAB3B4ABDD1C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E9203-86F9-44C8-992F-C6E8EEFAE1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5F0B7-2464-4725-B524-FAB3B4ABDD1C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E9203-86F9-44C8-992F-C6E8EEFAE1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5F0B7-2464-4725-B524-FAB3B4ABDD1C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E9203-86F9-44C8-992F-C6E8EEFAE1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5F0B7-2464-4725-B524-FAB3B4ABDD1C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E9203-86F9-44C8-992F-C6E8EEFAE1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5F0B7-2464-4725-B524-FAB3B4ABDD1C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E9203-86F9-44C8-992F-C6E8EEFAE1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5F0B7-2464-4725-B524-FAB3B4ABDD1C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E9203-86F9-44C8-992F-C6E8EEFAE1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5F0B7-2464-4725-B524-FAB3B4ABDD1C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E9203-86F9-44C8-992F-C6E8EEFAE1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5F0B7-2464-4725-B524-FAB3B4ABDD1C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E9203-86F9-44C8-992F-C6E8EEFAE1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5F0B7-2464-4725-B524-FAB3B4ABDD1C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E9203-86F9-44C8-992F-C6E8EEFAE1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5F0B7-2464-4725-B524-FAB3B4ABDD1C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E9203-86F9-44C8-992F-C6E8EEFAE1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85F0B7-2464-4725-B524-FAB3B4ABDD1C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8E9203-86F9-44C8-992F-C6E8EEFAE1D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happy day that fixed my choice.jpg"/>
          <p:cNvPicPr>
            <a:picLocks noChangeAspect="1"/>
          </p:cNvPicPr>
          <p:nvPr userDrawn="1"/>
        </p:nvPicPr>
        <p:blipFill>
          <a:blip r:embed="rId14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今日何日，我意立定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304800"/>
            <a:ext cx="4953000" cy="609600"/>
          </a:xfrm>
        </p:spPr>
        <p:txBody>
          <a:bodyPr>
            <a:normAutofit fontScale="90000"/>
          </a:bodyPr>
          <a:lstStyle/>
          <a:p>
            <a:r>
              <a:rPr lang="ko-KR" altLang="en-US" b="1" dirty="0">
                <a:solidFill>
                  <a:schemeClr val="bg1"/>
                </a:solidFill>
              </a:rPr>
              <a:t>今日何日，我意立定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6400" y="1447800"/>
            <a:ext cx="6400800" cy="5029200"/>
          </a:xfrm>
        </p:spPr>
        <p:txBody>
          <a:bodyPr numCol="2">
            <a:noAutofit/>
          </a:bodyPr>
          <a:lstStyle/>
          <a:p>
            <a:pPr algn="l"/>
            <a:r>
              <a:rPr lang="en-US" altLang="zh-CN" sz="1600" b="1" dirty="0" smtClean="0">
                <a:solidFill>
                  <a:schemeClr val="bg1"/>
                </a:solidFill>
              </a:rPr>
              <a:t>1. </a:t>
            </a:r>
            <a:r>
              <a:rPr lang="zh-CN" altLang="en-US" sz="1600" b="1" dirty="0" smtClean="0">
                <a:solidFill>
                  <a:schemeClr val="bg1"/>
                </a:solidFill>
              </a:rPr>
              <a:t>今日何日，我意立定，</a:t>
            </a:r>
          </a:p>
          <a:p>
            <a:pPr algn="l"/>
            <a:r>
              <a:rPr lang="zh-CN" altLang="en-US" sz="1600" b="1" dirty="0" smtClean="0">
                <a:solidFill>
                  <a:schemeClr val="bg1"/>
                </a:solidFill>
              </a:rPr>
              <a:t>拣选我神和我救主。</a:t>
            </a:r>
          </a:p>
          <a:p>
            <a:pPr algn="l"/>
            <a:r>
              <a:rPr lang="zh-CN" altLang="en-US" sz="1600" b="1" dirty="0" smtClean="0">
                <a:solidFill>
                  <a:schemeClr val="bg1"/>
                </a:solidFill>
              </a:rPr>
              <a:t>我心欢乐如火熊熊，</a:t>
            </a:r>
          </a:p>
          <a:p>
            <a:pPr algn="l"/>
            <a:r>
              <a:rPr lang="zh-CN" altLang="en-US" sz="1600" b="1" dirty="0" smtClean="0">
                <a:solidFill>
                  <a:schemeClr val="bg1"/>
                </a:solidFill>
              </a:rPr>
              <a:t>将此欢乐到处传述。</a:t>
            </a:r>
          </a:p>
          <a:p>
            <a:pPr algn="l"/>
            <a:endParaRPr lang="zh-CN" alt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zh-CN" altLang="en-US" sz="1600" b="1" dirty="0" smtClean="0">
                <a:solidFill>
                  <a:srgbClr val="FF0000"/>
                </a:solidFill>
              </a:rPr>
              <a:t>副歌</a:t>
            </a:r>
          </a:p>
          <a:p>
            <a:pPr algn="l"/>
            <a:r>
              <a:rPr lang="zh-CN" altLang="en-US" sz="1600" b="1" dirty="0" smtClean="0">
                <a:solidFill>
                  <a:srgbClr val="FF0000"/>
                </a:solidFill>
              </a:rPr>
              <a:t>快乐日！快乐日！</a:t>
            </a:r>
          </a:p>
          <a:p>
            <a:pPr algn="l"/>
            <a:r>
              <a:rPr lang="zh-CN" altLang="en-US" sz="1600" b="1" dirty="0" smtClean="0">
                <a:solidFill>
                  <a:srgbClr val="FF0000"/>
                </a:solidFill>
              </a:rPr>
              <a:t>耶稣救我，使我欢乐。</a:t>
            </a:r>
          </a:p>
          <a:p>
            <a:pPr algn="l"/>
            <a:r>
              <a:rPr lang="zh-CN" altLang="en-US" sz="1600" b="1" dirty="0" smtClean="0">
                <a:solidFill>
                  <a:srgbClr val="FF0000"/>
                </a:solidFill>
              </a:rPr>
              <a:t>赎罪宝血洗我罪恶，</a:t>
            </a:r>
          </a:p>
          <a:p>
            <a:pPr algn="l"/>
            <a:r>
              <a:rPr lang="zh-CN" altLang="en-US" sz="1600" b="1" dirty="0" smtClean="0">
                <a:solidFill>
                  <a:srgbClr val="FF0000"/>
                </a:solidFill>
              </a:rPr>
              <a:t>生命活水解我干渴。</a:t>
            </a:r>
          </a:p>
          <a:p>
            <a:pPr algn="l"/>
            <a:r>
              <a:rPr lang="zh-CN" altLang="en-US" sz="1600" b="1" dirty="0" smtClean="0">
                <a:solidFill>
                  <a:srgbClr val="FF0000"/>
                </a:solidFill>
              </a:rPr>
              <a:t>快乐日！快乐日！</a:t>
            </a:r>
          </a:p>
          <a:p>
            <a:pPr algn="l"/>
            <a:r>
              <a:rPr lang="zh-CN" altLang="en-US" sz="1600" b="1" dirty="0" smtClean="0">
                <a:solidFill>
                  <a:srgbClr val="FF0000"/>
                </a:solidFill>
              </a:rPr>
              <a:t>耶稣救我，使我欢乐！</a:t>
            </a:r>
          </a:p>
          <a:p>
            <a:pPr algn="l"/>
            <a:endParaRPr lang="zh-CN" alt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altLang="zh-CN" sz="1600" b="1" dirty="0" smtClean="0">
                <a:solidFill>
                  <a:schemeClr val="bg1"/>
                </a:solidFill>
              </a:rPr>
              <a:t>2. </a:t>
            </a:r>
            <a:r>
              <a:rPr lang="zh-CN" altLang="en-US" sz="1600" b="1" dirty="0" smtClean="0">
                <a:solidFill>
                  <a:schemeClr val="bg1"/>
                </a:solidFill>
              </a:rPr>
              <a:t>此意一定，永不反悔，</a:t>
            </a:r>
          </a:p>
          <a:p>
            <a:pPr algn="l"/>
            <a:r>
              <a:rPr lang="zh-CN" altLang="en-US" sz="1600" b="1" dirty="0" smtClean="0">
                <a:solidFill>
                  <a:schemeClr val="bg1"/>
                </a:solidFill>
              </a:rPr>
              <a:t>我是属主，主也属我，</a:t>
            </a:r>
          </a:p>
          <a:p>
            <a:pPr algn="l"/>
            <a:r>
              <a:rPr lang="zh-CN" altLang="en-US" sz="1600" b="1" dirty="0" smtClean="0">
                <a:solidFill>
                  <a:schemeClr val="bg1"/>
                </a:solidFill>
              </a:rPr>
              <a:t>他既吸引，我必跟随，</a:t>
            </a:r>
          </a:p>
          <a:p>
            <a:pPr algn="l"/>
            <a:r>
              <a:rPr lang="zh-CN" altLang="en-US" sz="1600" b="1" dirty="0" smtClean="0">
                <a:solidFill>
                  <a:schemeClr val="bg1"/>
                </a:solidFill>
              </a:rPr>
              <a:t>欢然答应他的招呼。</a:t>
            </a:r>
          </a:p>
          <a:p>
            <a:pPr algn="l"/>
            <a:r>
              <a:rPr lang="en-US" altLang="zh-CN" sz="1600" b="1" dirty="0" smtClean="0">
                <a:solidFill>
                  <a:schemeClr val="bg1"/>
                </a:solidFill>
              </a:rPr>
              <a:t>3. </a:t>
            </a:r>
            <a:r>
              <a:rPr lang="zh-CN" altLang="en-US" sz="1600" b="1" dirty="0" smtClean="0">
                <a:solidFill>
                  <a:schemeClr val="bg1"/>
                </a:solidFill>
              </a:rPr>
              <a:t>前我二意，今可安定，</a:t>
            </a:r>
          </a:p>
          <a:p>
            <a:pPr algn="l"/>
            <a:r>
              <a:rPr lang="zh-CN" altLang="en-US" sz="1600" b="1" dirty="0" smtClean="0">
                <a:solidFill>
                  <a:schemeClr val="bg1"/>
                </a:solidFill>
              </a:rPr>
              <a:t>让主作我惟一中心，</a:t>
            </a:r>
          </a:p>
          <a:p>
            <a:pPr algn="l"/>
            <a:r>
              <a:rPr lang="zh-CN" altLang="en-US" sz="1600" b="1" dirty="0" smtClean="0">
                <a:solidFill>
                  <a:schemeClr val="bg1"/>
                </a:solidFill>
              </a:rPr>
              <a:t>注定于他，永不别倾，</a:t>
            </a:r>
          </a:p>
          <a:p>
            <a:pPr algn="l"/>
            <a:r>
              <a:rPr lang="zh-CN" altLang="en-US" sz="1600" b="1" dirty="0" smtClean="0">
                <a:solidFill>
                  <a:schemeClr val="bg1"/>
                </a:solidFill>
              </a:rPr>
              <a:t>有他就有一切福分。</a:t>
            </a:r>
          </a:p>
          <a:p>
            <a:pPr algn="l"/>
            <a:endParaRPr lang="en-US" altLang="zh-CN" sz="1600" b="1" dirty="0" smtClean="0">
              <a:solidFill>
                <a:schemeClr val="bg1"/>
              </a:solidFill>
            </a:endParaRPr>
          </a:p>
          <a:p>
            <a:pPr algn="l"/>
            <a:endParaRPr lang="zh-CN" alt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altLang="zh-CN" sz="1600" b="1" dirty="0" smtClean="0">
                <a:solidFill>
                  <a:schemeClr val="bg1"/>
                </a:solidFill>
              </a:rPr>
              <a:t>4. </a:t>
            </a:r>
            <a:r>
              <a:rPr lang="zh-CN" altLang="en-US" sz="1600" b="1" dirty="0" smtClean="0">
                <a:solidFill>
                  <a:schemeClr val="bg1"/>
                </a:solidFill>
              </a:rPr>
              <a:t>今在主前立定此意，</a:t>
            </a:r>
          </a:p>
          <a:p>
            <a:pPr algn="l"/>
            <a:r>
              <a:rPr lang="zh-CN" altLang="en-US" sz="1600" b="1" dirty="0" smtClean="0">
                <a:solidFill>
                  <a:schemeClr val="bg1"/>
                </a:solidFill>
              </a:rPr>
              <a:t>更愿此意与日俱新，</a:t>
            </a:r>
          </a:p>
          <a:p>
            <a:pPr algn="l"/>
            <a:r>
              <a:rPr lang="zh-CN" altLang="en-US" sz="1600" b="1" dirty="0" smtClean="0">
                <a:solidFill>
                  <a:schemeClr val="bg1"/>
                </a:solidFill>
              </a:rPr>
              <a:t>直到临终双目垂闭，</a:t>
            </a:r>
          </a:p>
          <a:p>
            <a:pPr algn="l"/>
            <a:r>
              <a:rPr lang="zh-CN" altLang="en-US" sz="1600" b="1" dirty="0" smtClean="0">
                <a:solidFill>
                  <a:schemeClr val="bg1"/>
                </a:solidFill>
              </a:rPr>
              <a:t>进入永远与他更亲。</a:t>
            </a:r>
            <a:endParaRPr lang="en-US" altLang="zh-CN" sz="1600" b="1" dirty="0" smtClean="0">
              <a:solidFill>
                <a:schemeClr val="bg1"/>
              </a:solidFill>
            </a:endParaRPr>
          </a:p>
          <a:p>
            <a:pPr algn="l"/>
            <a:endParaRPr lang="en-US" sz="1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</TotalTime>
  <Words>217</Words>
  <Application>Microsoft Office PowerPoint</Application>
  <PresentationFormat>On-screen Show (4:3)</PresentationFormat>
  <Paragraphs>28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今日何日，我意立定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快樂日 </dc:title>
  <dc:creator>FRONT</dc:creator>
  <cp:lastModifiedBy>FRONT</cp:lastModifiedBy>
  <cp:revision>9</cp:revision>
  <dcterms:created xsi:type="dcterms:W3CDTF">2024-10-08T20:56:58Z</dcterms:created>
  <dcterms:modified xsi:type="dcterms:W3CDTF">2024-10-09T17:46:01Z</dcterms:modified>
</cp:coreProperties>
</file>