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BCAB-F87D-4D54-8F7A-3185D798A387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6A435-FB98-438F-8900-79C0C14B12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hrist, in thee my soul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有万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1"/>
            <a:ext cx="2743200" cy="6096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主有万福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95400"/>
            <a:ext cx="4343400" cy="457200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1. 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以前我心苦楚、悲傷，所望福氣無常；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惟獨基督今做我主，平安喜樂無量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今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主基督充滿我心，並無別人似之；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永遠生命、平安、喜樂，都由耶穌賞賜。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2. 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以前切望世間福氣，與主耶穌遠離；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惟獨天恩出人意想，使我永享不移。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3. 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以前我嘗許多好味，飢渴仍然極深；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惟獨主賜天糧、活水，永遠滿足我心。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4. 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以前看重世間百物，未曾看重基督；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惟獨救主開我心目，始知主有萬福。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https</a:t>
            </a:r>
            <a:r>
              <a:rPr lang="en-US" sz="1800" b="1" dirty="0" smtClean="0">
                <a:solidFill>
                  <a:schemeClr val="bg1"/>
                </a:solidFill>
              </a:rPr>
              <a:t>://www.youtube.com/watch?v=aHBF3hOu5aw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主有万福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主有万福 </dc:title>
  <dc:creator>FRONT</dc:creator>
  <cp:lastModifiedBy>FRONT</cp:lastModifiedBy>
  <cp:revision>3</cp:revision>
  <dcterms:created xsi:type="dcterms:W3CDTF">2024-10-02T18:38:58Z</dcterms:created>
  <dcterms:modified xsi:type="dcterms:W3CDTF">2024-10-03T21:16:17Z</dcterms:modified>
</cp:coreProperties>
</file>