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165D-C3B2-44D7-8F7A-92FF2A4A106A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79FE-C2F5-469F-80DC-36DB11833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165D-C3B2-44D7-8F7A-92FF2A4A106A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79FE-C2F5-469F-80DC-36DB11833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165D-C3B2-44D7-8F7A-92FF2A4A106A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79FE-C2F5-469F-80DC-36DB11833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165D-C3B2-44D7-8F7A-92FF2A4A106A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79FE-C2F5-469F-80DC-36DB11833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165D-C3B2-44D7-8F7A-92FF2A4A106A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79FE-C2F5-469F-80DC-36DB11833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165D-C3B2-44D7-8F7A-92FF2A4A106A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79FE-C2F5-469F-80DC-36DB11833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165D-C3B2-44D7-8F7A-92FF2A4A106A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79FE-C2F5-469F-80DC-36DB11833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165D-C3B2-44D7-8F7A-92FF2A4A106A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79FE-C2F5-469F-80DC-36DB11833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165D-C3B2-44D7-8F7A-92FF2A4A106A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79FE-C2F5-469F-80DC-36DB11833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165D-C3B2-44D7-8F7A-92FF2A4A106A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79FE-C2F5-469F-80DC-36DB11833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165D-C3B2-44D7-8F7A-92FF2A4A106A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79FE-C2F5-469F-80DC-36DB11833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0165D-C3B2-44D7-8F7A-92FF2A4A106A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579FE-C2F5-469F-80DC-36DB11833D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いとも尊き主は降り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08" y="142852"/>
            <a:ext cx="4929222" cy="500066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いとも尊き主は降りて</a:t>
            </a:r>
            <a:endParaRPr lang="ja-JP" altLang="en-US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1000108"/>
            <a:ext cx="3143272" cy="4658072"/>
          </a:xfrm>
        </p:spPr>
        <p:txBody>
          <a:bodyPr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1. </a:t>
            </a:r>
            <a:r>
              <a:rPr lang="ja-JP" altLang="en-US" sz="1600" b="1" smtClean="0">
                <a:solidFill>
                  <a:schemeClr val="tx1"/>
                </a:solidFill>
              </a:rPr>
              <a:t>い</a:t>
            </a:r>
            <a:r>
              <a:rPr lang="ja-JP" altLang="en-US" sz="1600" b="1" smtClean="0">
                <a:solidFill>
                  <a:schemeClr val="tx1"/>
                </a:solidFill>
              </a:rPr>
              <a:t>ともとうとき主はくだりて、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血のあたいもて民をすくい、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きよきすまいを つくりたてて、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そのいしずえとなりたまえり。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2. </a:t>
            </a:r>
            <a:r>
              <a:rPr lang="ja-JP" altLang="en-US" sz="1600" b="1" smtClean="0">
                <a:solidFill>
                  <a:schemeClr val="tx1"/>
                </a:solidFill>
              </a:rPr>
              <a:t>四</a:t>
            </a:r>
            <a:r>
              <a:rPr lang="ja-JP" altLang="en-US" sz="1600" b="1" smtClean="0">
                <a:solidFill>
                  <a:schemeClr val="tx1"/>
                </a:solidFill>
              </a:rPr>
              <a:t>方のくによりえらばるれど、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のぞみもひとつ わざもひとつ、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ひとつのみかて ともに受けて、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ひとりの神をおがみたのむ。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3. </a:t>
            </a:r>
            <a:r>
              <a:rPr lang="ja-JP" altLang="en-US" sz="1600" b="1" smtClean="0">
                <a:solidFill>
                  <a:schemeClr val="tx1"/>
                </a:solidFill>
              </a:rPr>
              <a:t>さ</a:t>
            </a:r>
            <a:r>
              <a:rPr lang="ja-JP" altLang="en-US" sz="1600" b="1" smtClean="0">
                <a:solidFill>
                  <a:schemeClr val="tx1"/>
                </a:solidFill>
              </a:rPr>
              <a:t>わのあらそいみ民をさき、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世人そしりて なやむれども、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かみはたえざるいのりをきき、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なみだにかえて歌をたまわん。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4. </a:t>
            </a:r>
            <a:r>
              <a:rPr lang="ja-JP" altLang="en-US" sz="1600" b="1" smtClean="0">
                <a:solidFill>
                  <a:schemeClr val="tx1"/>
                </a:solidFill>
              </a:rPr>
              <a:t>世</a:t>
            </a:r>
            <a:r>
              <a:rPr lang="ja-JP" altLang="en-US" sz="1600" b="1" smtClean="0">
                <a:solidFill>
                  <a:schemeClr val="tx1"/>
                </a:solidFill>
              </a:rPr>
              <a:t>にのこる民去りし民と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ともにまじわり、神をあおぎ、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とわのやすきを待ちのぞみて、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君の来ますをせつにいのる。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https://youtu.be/g2Uju0V11MI?si=Ke4dURcqBnjW9nLn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237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いとも尊き主は降りて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人となりたる神のことば</dc:title>
  <dc:creator>mary</dc:creator>
  <cp:lastModifiedBy>FRONT</cp:lastModifiedBy>
  <cp:revision>10</cp:revision>
  <dcterms:created xsi:type="dcterms:W3CDTF">2021-07-30T16:46:16Z</dcterms:created>
  <dcterms:modified xsi:type="dcterms:W3CDTF">2024-10-31T02:01:37Z</dcterms:modified>
</cp:coreProperties>
</file>