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28F10-6D7D-4CFB-9D89-AA038C667124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D016E-E95E-4533-89DA-A783446F7A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the way my savior leads m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572428" cy="285752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രക്ഷകൻ </a:t>
            </a:r>
            <a:r>
              <a:rPr lang="ml-IN" sz="3600" b="1" cap="small" dirty="0"/>
              <a:t>നയിച്ചിടുമ്പോൾ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6072230" cy="5000660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ര-ക്ഷകൻ നയി-ച്ചിടു-മ്പോൾ,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മുട്ടില്ല പിന്നൊന്നിനും,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ശങ്ക വേണ്ട, തൻ ദയയിൽ,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ആരുള്ളൂ വേറാശ്രയം?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സ്വർഗ്ഗ ശാ-ന്തി ദിവ്യാശ്വാ-സം-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തന്നിൽ ആ-ശ്രയിച്ചീടും!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എന്തു ക-ഷ്ടം നേരിട്ടാലും,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നിർവ്വഹിക്കും താൻ ന-ന്നായ്!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എന്തു ക-ഷ്ടം നേരിട്ടാലും,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നിർവ്വഹിക്കും താൻ ന-ന്നായ്!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ml-IN" sz="12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ര-ക്ഷകൻ നയി-ച്ചിടു-മ്പോൾ,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ദുർഘട-ത്തിൽ ആർപ്പിടും.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ശോധന-യിൽ നൽകും കൃ-പ,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ജീവ അ-പ്പം തന്നിടും.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കാലുകൾ പതറിയാലും,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എൻ ആത്മം ദാഹിച്ചാലും,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പാറയിൽ നിന്നും ഒഴു-കും,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ആനന്ദത്തിൻ ഉ-റ-വ!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പാറയിൽ നിന്നും ഒഴുകും,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ആനന്ദത്തിൻ ഉ-റ-വ!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ര-ക്ഷകൻ </a:t>
            </a:r>
            <a:r>
              <a:rPr lang="ml-IN" sz="1200" b="1" dirty="0" smtClean="0">
                <a:solidFill>
                  <a:schemeClr val="tx1"/>
                </a:solidFill>
              </a:rPr>
              <a:t>നയി-ച്ചിടു-മ്പോൾ,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സ്നേഹത്തി-ന്റെ പൂർണ്ണത!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പൂർണ്ണ ശാ-ന്തി തൻ വാഗ്ദാ-നം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മേൽ ലോകേ പിതാ വീട്ടിൽ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എന്നാത്മം അമർത്യമാ-യാൽ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ചേരും ഞാൻ നിത്യ-ത-യിൽ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ഇതൊന്നേ എൻ അന്ത്യ ഗാ-നം,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യേശു നയിച്ചീടുന്നു!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ഇതൊന്നേ എൻ അന്ത്യ ഗാ-നം,</a:t>
            </a:r>
          </a:p>
          <a:p>
            <a:pPr algn="l"/>
            <a:r>
              <a:rPr lang="ml-IN" sz="1200" b="1" dirty="0" smtClean="0">
                <a:solidFill>
                  <a:schemeClr val="tx1"/>
                </a:solidFill>
              </a:rPr>
              <a:t>യേശു </a:t>
            </a:r>
            <a:r>
              <a:rPr lang="ml-IN" sz="1200" b="1" dirty="0" smtClean="0">
                <a:solidFill>
                  <a:schemeClr val="tx1"/>
                </a:solidFill>
              </a:rPr>
              <a:t>നയിച്ചീടുന്നു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106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രക്ഷകൻ നയിച്ചിടുമ്പോൾ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രക്ഷകൻ നയിച്ചിടുമ്പോൾ </dc:title>
  <dc:creator>mary</dc:creator>
  <cp:lastModifiedBy>FRONT</cp:lastModifiedBy>
  <cp:revision>5</cp:revision>
  <dcterms:created xsi:type="dcterms:W3CDTF">2022-01-06T22:34:05Z</dcterms:created>
  <dcterms:modified xsi:type="dcterms:W3CDTF">2024-10-29T23:02:16Z</dcterms:modified>
</cp:coreProperties>
</file>