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4B2E-8F99-4C1B-8A89-067F121F44BD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0D76-912F-4424-96BC-EE1D71B7E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4B2E-8F99-4C1B-8A89-067F121F44BD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0D76-912F-4424-96BC-EE1D71B7E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4B2E-8F99-4C1B-8A89-067F121F44BD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0D76-912F-4424-96BC-EE1D71B7E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4B2E-8F99-4C1B-8A89-067F121F44BD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0D76-912F-4424-96BC-EE1D71B7E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4B2E-8F99-4C1B-8A89-067F121F44BD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0D76-912F-4424-96BC-EE1D71B7E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4B2E-8F99-4C1B-8A89-067F121F44BD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0D76-912F-4424-96BC-EE1D71B7E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4B2E-8F99-4C1B-8A89-067F121F44BD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0D76-912F-4424-96BC-EE1D71B7E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4B2E-8F99-4C1B-8A89-067F121F44BD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0D76-912F-4424-96BC-EE1D71B7E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4B2E-8F99-4C1B-8A89-067F121F44BD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0D76-912F-4424-96BC-EE1D71B7E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4B2E-8F99-4C1B-8A89-067F121F44BD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0D76-912F-4424-96BC-EE1D71B7E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4B2E-8F99-4C1B-8A89-067F121F44BD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0D76-912F-4424-96BC-EE1D71B7EB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A4B2E-8F99-4C1B-8A89-067F121F44BD}" type="datetimeFigureOut">
              <a:rPr lang="en-US" smtClean="0"/>
              <a:pPr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B0D76-912F-4424-96BC-EE1D71B7EB0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hrist, in thee my soul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അറിയാത്ത സമാധാന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1"/>
            <a:ext cx="7772400" cy="1295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ml-IN" b="1" dirty="0" smtClean="0">
                <a:solidFill>
                  <a:schemeClr val="bg1"/>
                </a:solidFill>
              </a:rPr>
              <a:t>അറിയാത്ത </a:t>
            </a:r>
            <a:r>
              <a:rPr lang="ml-IN" b="1" dirty="0" smtClean="0">
                <a:solidFill>
                  <a:schemeClr val="bg1"/>
                </a:solidFill>
              </a:rPr>
              <a:t>സമാധാനം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Ariyatha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Samadhanam</a:t>
            </a:r>
            <a:r>
              <a:rPr lang="en-US" b="1" dirty="0" smtClean="0">
                <a:solidFill>
                  <a:schemeClr val="bg1"/>
                </a:solidFill>
              </a:rPr>
              <a:t> 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209800"/>
            <a:ext cx="7696200" cy="3352800"/>
          </a:xfrm>
        </p:spPr>
        <p:txBody>
          <a:bodyPr>
            <a:normAutofit/>
          </a:bodyPr>
          <a:lstStyle/>
          <a:p>
            <a:pPr algn="l"/>
            <a:r>
              <a:rPr lang="ml-IN" sz="1800" b="1" dirty="0" smtClean="0">
                <a:solidFill>
                  <a:schemeClr val="bg1"/>
                </a:solidFill>
              </a:rPr>
              <a:t>അറിയാത്ത </a:t>
            </a:r>
            <a:r>
              <a:rPr lang="ml-IN" sz="1800" b="1" dirty="0" smtClean="0">
                <a:solidFill>
                  <a:schemeClr val="bg1"/>
                </a:solidFill>
              </a:rPr>
              <a:t>സമാധാനം- കുറയാത്ത മോദം</a:t>
            </a:r>
          </a:p>
          <a:p>
            <a:pPr algn="l"/>
            <a:r>
              <a:rPr lang="ml-IN" sz="1800" b="1" dirty="0" smtClean="0">
                <a:solidFill>
                  <a:schemeClr val="bg1"/>
                </a:solidFill>
              </a:rPr>
              <a:t>പണ്ടനേകർ കണ്ടപോലെ- കണ്ടേ! ഞാൻ ക്രിസ്തുവിൽ!</a:t>
            </a:r>
          </a:p>
          <a:p>
            <a:pPr algn="l"/>
            <a:endParaRPr lang="ml-IN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ml-IN" sz="1800" b="1" dirty="0" smtClean="0">
                <a:solidFill>
                  <a:srgbClr val="FF0000"/>
                </a:solidFill>
              </a:rPr>
              <a:t>ക്രിസ്തു അല്ലാതെ തന്നെയാരും തൃപ്തനാക്ക ഇപ്പോൾ</a:t>
            </a:r>
          </a:p>
          <a:p>
            <a:pPr algn="l"/>
            <a:r>
              <a:rPr lang="ml-IN" sz="1800" b="1" dirty="0" smtClean="0">
                <a:solidFill>
                  <a:srgbClr val="FF0000"/>
                </a:solidFill>
              </a:rPr>
              <a:t>നിത്യ സന്തോഷ ജീവിതം ക്രിസ്തുവിൽ ഞാൻ കണ്ടേ!</a:t>
            </a:r>
          </a:p>
          <a:p>
            <a:pPr algn="l"/>
            <a:endParaRPr lang="ml-IN" sz="1800" b="1" dirty="0" smtClean="0">
              <a:solidFill>
                <a:schemeClr val="bg1"/>
              </a:solidFill>
            </a:endParaRPr>
          </a:p>
          <a:p>
            <a:pPr algn="l"/>
            <a:endParaRPr lang="ml-IN" sz="1800" b="1" dirty="0" smtClean="0">
              <a:solidFill>
                <a:schemeClr val="bg1"/>
              </a:solidFill>
            </a:endParaRPr>
          </a:p>
          <a:p>
            <a:pPr algn="l"/>
            <a:r>
              <a:rPr lang="ml-IN" sz="1800" b="1" dirty="0" smtClean="0">
                <a:solidFill>
                  <a:schemeClr val="bg1"/>
                </a:solidFill>
              </a:rPr>
              <a:t>വിശ്വസ്തനാം </a:t>
            </a:r>
            <a:r>
              <a:rPr lang="ml-IN" sz="1800" b="1" dirty="0" smtClean="0">
                <a:solidFill>
                  <a:schemeClr val="bg1"/>
                </a:solidFill>
              </a:rPr>
              <a:t>നിന്നെ വിട്ടു-വിശ്രമം തേടി ഞാൻ</a:t>
            </a:r>
          </a:p>
          <a:p>
            <a:pPr algn="l"/>
            <a:r>
              <a:rPr lang="ml-IN" sz="1800" b="1" dirty="0" smtClean="0">
                <a:solidFill>
                  <a:schemeClr val="bg1"/>
                </a:solidFill>
              </a:rPr>
              <a:t>നിന്നെ കടന്നുപോകുമ്പോൾ- പിടിച്ചു നിൻ സ്നേഹം.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35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അറിയാത്ത സമാധാനം Ariyatha Samadhanam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അറിയാത്ത സമാധാനം</dc:title>
  <dc:creator>FRONT</dc:creator>
  <cp:lastModifiedBy>FRONT</cp:lastModifiedBy>
  <cp:revision>9</cp:revision>
  <dcterms:created xsi:type="dcterms:W3CDTF">2024-05-15T14:33:51Z</dcterms:created>
  <dcterms:modified xsi:type="dcterms:W3CDTF">2024-10-02T15:56:20Z</dcterms:modified>
</cp:coreProperties>
</file>