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18444-2487-4FD8-88F7-40064278201F}" type="datetimeFigureOut">
              <a:rPr lang="en-US" smtClean="0"/>
              <a:pPr/>
              <a:t>10/27/2024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4768C-171B-45E7-B344-3CD87D0EBF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18444-2487-4FD8-88F7-40064278201F}" type="datetimeFigureOut">
              <a:rPr lang="en-US" smtClean="0"/>
              <a:pPr/>
              <a:t>10/27/2024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4768C-171B-45E7-B344-3CD87D0EBF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18444-2487-4FD8-88F7-40064278201F}" type="datetimeFigureOut">
              <a:rPr lang="en-US" smtClean="0"/>
              <a:pPr/>
              <a:t>10/27/2024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4768C-171B-45E7-B344-3CD87D0EBF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18444-2487-4FD8-88F7-40064278201F}" type="datetimeFigureOut">
              <a:rPr lang="en-US" smtClean="0"/>
              <a:pPr/>
              <a:t>10/27/2024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4768C-171B-45E7-B344-3CD87D0EBF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18444-2487-4FD8-88F7-40064278201F}" type="datetimeFigureOut">
              <a:rPr lang="en-US" smtClean="0"/>
              <a:pPr/>
              <a:t>10/27/2024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4768C-171B-45E7-B344-3CD87D0EBF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18444-2487-4FD8-88F7-40064278201F}" type="datetimeFigureOut">
              <a:rPr lang="en-US" smtClean="0"/>
              <a:pPr/>
              <a:t>10/27/2024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4768C-171B-45E7-B344-3CD87D0EBF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18444-2487-4FD8-88F7-40064278201F}" type="datetimeFigureOut">
              <a:rPr lang="en-US" smtClean="0"/>
              <a:pPr/>
              <a:t>10/27/2024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4768C-171B-45E7-B344-3CD87D0EBF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18444-2487-4FD8-88F7-40064278201F}" type="datetimeFigureOut">
              <a:rPr lang="en-US" smtClean="0"/>
              <a:pPr/>
              <a:t>10/27/2024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4768C-171B-45E7-B344-3CD87D0EBF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18444-2487-4FD8-88F7-40064278201F}" type="datetimeFigureOut">
              <a:rPr lang="en-US" smtClean="0"/>
              <a:pPr/>
              <a:t>10/27/2024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4768C-171B-45E7-B344-3CD87D0EBF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18444-2487-4FD8-88F7-40064278201F}" type="datetimeFigureOut">
              <a:rPr lang="en-US" smtClean="0"/>
              <a:pPr/>
              <a:t>10/27/2024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4768C-171B-45E7-B344-3CD87D0EBF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18444-2487-4FD8-88F7-40064278201F}" type="datetimeFigureOut">
              <a:rPr lang="en-US" smtClean="0"/>
              <a:pPr/>
              <a:t>10/27/2024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4768C-171B-45E7-B344-3CD87D0EBF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18444-2487-4FD8-88F7-40064278201F}" type="datetimeFigureOut">
              <a:rPr lang="en-US" smtClean="0"/>
              <a:pPr/>
              <a:t>10/27/2024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C4768C-171B-45E7-B344-3CD87D0EBF7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n tenderness He sought me1.jpg"/>
          <p:cNvPicPr>
            <a:picLocks noChangeAspect="1"/>
          </p:cNvPicPr>
          <p:nvPr userDrawn="1"/>
        </p:nvPicPr>
        <p:blipFill>
          <a:blip r:embed="rId14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n tenderness He sought me piano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600"/>
            <a:ext cx="7772400" cy="381000"/>
          </a:xfrm>
        </p:spPr>
        <p:txBody>
          <a:bodyPr>
            <a:normAutofit fontScale="90000"/>
          </a:bodyPr>
          <a:lstStyle/>
          <a:p>
            <a:r>
              <a:rPr lang="ta-IN" b="1" dirty="0" smtClean="0"/>
              <a:t>தம் மென்மையாலே தேடி 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1524000"/>
            <a:ext cx="9601200" cy="4191000"/>
          </a:xfrm>
        </p:spPr>
        <p:txBody>
          <a:bodyPr numCol="2">
            <a:noAutofit/>
          </a:bodyPr>
          <a:lstStyle/>
          <a:p>
            <a:pPr algn="l"/>
            <a:r>
              <a:rPr lang="ta-IN" sz="1400" b="1" dirty="0" smtClean="0">
                <a:solidFill>
                  <a:schemeClr val="tx1"/>
                </a:solidFill>
              </a:rPr>
              <a:t>1. தம் மென்மையாலே தேடி,</a:t>
            </a:r>
          </a:p>
          <a:p>
            <a:pPr algn="l"/>
            <a:r>
              <a:rPr lang="ta-IN" sz="1400" b="1" dirty="0" smtClean="0">
                <a:solidFill>
                  <a:schemeClr val="tx1"/>
                </a:solidFill>
              </a:rPr>
              <a:t>என் பாவம் நோயும் தீர்க்க,</a:t>
            </a:r>
          </a:p>
          <a:p>
            <a:pPr algn="l"/>
            <a:r>
              <a:rPr lang="ta-IN" sz="1400" b="1" dirty="0" smtClean="0">
                <a:solidFill>
                  <a:schemeClr val="tx1"/>
                </a:solidFill>
              </a:rPr>
              <a:t>தன் தோளின்மீது தாங்கி</a:t>
            </a:r>
          </a:p>
          <a:p>
            <a:pPr algn="l"/>
            <a:r>
              <a:rPr lang="ta-IN" sz="1400" b="1" dirty="0" smtClean="0">
                <a:solidFill>
                  <a:schemeClr val="tx1"/>
                </a:solidFill>
              </a:rPr>
              <a:t>தம் மந்தை சேர்த்தாரே,</a:t>
            </a:r>
          </a:p>
          <a:p>
            <a:pPr algn="l"/>
            <a:r>
              <a:rPr lang="ta-IN" sz="1400" b="1" dirty="0" smtClean="0">
                <a:solidFill>
                  <a:schemeClr val="tx1"/>
                </a:solidFill>
              </a:rPr>
              <a:t>விண்தூதர் பண் இசைக்கவே,</a:t>
            </a:r>
          </a:p>
          <a:p>
            <a:pPr algn="l"/>
            <a:r>
              <a:rPr lang="ta-IN" sz="1400" b="1" dirty="0" smtClean="0">
                <a:solidFill>
                  <a:schemeClr val="tx1"/>
                </a:solidFill>
              </a:rPr>
              <a:t>வான் ஓசை கேட்கும் நேரமே,</a:t>
            </a:r>
          </a:p>
          <a:p>
            <a:pPr algn="l"/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endParaRPr lang="ta-IN" sz="1400" b="1" dirty="0" smtClean="0">
              <a:solidFill>
                <a:schemeClr val="tx1"/>
              </a:solidFill>
            </a:endParaRPr>
          </a:p>
          <a:p>
            <a:pPr algn="l"/>
            <a:r>
              <a:rPr lang="ta-IN" sz="1400" b="1" dirty="0" smtClean="0">
                <a:solidFill>
                  <a:srgbClr val="FF0000"/>
                </a:solidFill>
              </a:rPr>
              <a:t>பல்லவி:</a:t>
            </a:r>
          </a:p>
          <a:p>
            <a:pPr algn="l"/>
            <a:r>
              <a:rPr lang="ta-IN" sz="1400" b="1" dirty="0" smtClean="0">
                <a:solidFill>
                  <a:srgbClr val="FF0000"/>
                </a:solidFill>
              </a:rPr>
              <a:t>என்னை ஏற்ற அன்பு, இரத்தத்தாலே மீட்டு,</a:t>
            </a:r>
          </a:p>
          <a:p>
            <a:pPr algn="l"/>
            <a:r>
              <a:rPr lang="ta-IN" sz="1400" b="1" dirty="0" smtClean="0">
                <a:solidFill>
                  <a:srgbClr val="FF0000"/>
                </a:solidFill>
              </a:rPr>
              <a:t>மீண்டும் என்னை மந்தை சேர்த்ததே,</a:t>
            </a:r>
          </a:p>
          <a:p>
            <a:pPr algn="l"/>
            <a:r>
              <a:rPr lang="ta-IN" sz="1400" b="1" dirty="0" smtClean="0">
                <a:solidFill>
                  <a:srgbClr val="FF0000"/>
                </a:solidFill>
              </a:rPr>
              <a:t>என்னை மீண்டும் மந்தை சேர்த்ததே.</a:t>
            </a:r>
          </a:p>
          <a:p>
            <a:pPr algn="l"/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endParaRPr lang="ta-IN" sz="1400" b="1" dirty="0" smtClean="0">
              <a:solidFill>
                <a:schemeClr val="tx1"/>
              </a:solidFill>
            </a:endParaRPr>
          </a:p>
          <a:p>
            <a:pPr algn="l"/>
            <a:r>
              <a:rPr lang="ta-IN" sz="1400" b="1" dirty="0" smtClean="0">
                <a:solidFill>
                  <a:schemeClr val="tx1"/>
                </a:solidFill>
              </a:rPr>
              <a:t>2. என் காயத்தோடே கண்டார்,</a:t>
            </a:r>
          </a:p>
          <a:p>
            <a:pPr algn="l"/>
            <a:r>
              <a:rPr lang="ta-IN" sz="1400" b="1" dirty="0" smtClean="0">
                <a:solidFill>
                  <a:schemeClr val="tx1"/>
                </a:solidFill>
              </a:rPr>
              <a:t>நல் எண்ணை இரசம் வார்த்தார்,</a:t>
            </a:r>
          </a:p>
          <a:p>
            <a:pPr algn="l"/>
            <a:r>
              <a:rPr lang="ta-IN" sz="1400" b="1" dirty="0" smtClean="0">
                <a:solidFill>
                  <a:schemeClr val="tx1"/>
                </a:solidFill>
              </a:rPr>
              <a:t>என் காதில் மெல்ல சொன்னார்,</a:t>
            </a:r>
          </a:p>
          <a:p>
            <a:pPr algn="l"/>
            <a:r>
              <a:rPr lang="ta-IN" sz="1400" b="1" dirty="0" smtClean="0">
                <a:solidFill>
                  <a:schemeClr val="tx1"/>
                </a:solidFill>
              </a:rPr>
              <a:t>நீ எந்தன் சொந்தமே,</a:t>
            </a:r>
          </a:p>
          <a:p>
            <a:pPr algn="l"/>
            <a:r>
              <a:rPr lang="ta-IN" sz="1400" b="1" dirty="0" smtClean="0">
                <a:solidFill>
                  <a:schemeClr val="tx1"/>
                </a:solidFill>
              </a:rPr>
              <a:t>நான் எங்கும் கேளா இன்பமே,</a:t>
            </a:r>
          </a:p>
          <a:p>
            <a:pPr algn="l"/>
            <a:r>
              <a:rPr lang="ta-IN" sz="1400" b="1" dirty="0" smtClean="0">
                <a:solidFill>
                  <a:schemeClr val="tx1"/>
                </a:solidFill>
              </a:rPr>
              <a:t>என் துன்பம் யாவும் நீங்கிற்றே,</a:t>
            </a:r>
          </a:p>
          <a:p>
            <a:pPr algn="l"/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endParaRPr lang="ta-IN" sz="1400" b="1" dirty="0" smtClean="0">
              <a:solidFill>
                <a:schemeClr val="tx1"/>
              </a:solidFill>
            </a:endParaRPr>
          </a:p>
          <a:p>
            <a:pPr algn="l"/>
            <a:r>
              <a:rPr lang="ta-IN" sz="1400" b="1" dirty="0" smtClean="0">
                <a:solidFill>
                  <a:schemeClr val="tx1"/>
                </a:solidFill>
              </a:rPr>
              <a:t>3. கூர் ஆணி காயம் காட்டி,</a:t>
            </a:r>
          </a:p>
          <a:p>
            <a:pPr algn="l"/>
            <a:r>
              <a:rPr lang="ta-IN" sz="1400" b="1" dirty="0" smtClean="0">
                <a:solidFill>
                  <a:schemeClr val="tx1"/>
                </a:solidFill>
              </a:rPr>
              <a:t>தம் சொந்த இரத்தம் சிந்தி,</a:t>
            </a:r>
          </a:p>
          <a:p>
            <a:pPr algn="l"/>
            <a:r>
              <a:rPr lang="ta-IN" sz="1400" b="1" dirty="0" smtClean="0">
                <a:solidFill>
                  <a:schemeClr val="tx1"/>
                </a:solidFill>
              </a:rPr>
              <a:t>முள் கிரீடம் ஈன சின்னம்,</a:t>
            </a:r>
          </a:p>
          <a:p>
            <a:pPr algn="l"/>
            <a:r>
              <a:rPr lang="ta-IN" sz="1400" b="1" dirty="0" smtClean="0">
                <a:solidFill>
                  <a:schemeClr val="tx1"/>
                </a:solidFill>
              </a:rPr>
              <a:t>என் பாவம் போக்கவே,</a:t>
            </a:r>
          </a:p>
          <a:p>
            <a:pPr algn="l"/>
            <a:r>
              <a:rPr lang="ta-IN" sz="1400" b="1" dirty="0" smtClean="0">
                <a:solidFill>
                  <a:schemeClr val="tx1"/>
                </a:solidFill>
              </a:rPr>
              <a:t>நான் பாவியாயிருந்துமே,</a:t>
            </a:r>
          </a:p>
          <a:p>
            <a:pPr algn="l"/>
            <a:r>
              <a:rPr lang="ta-IN" sz="1400" b="1" dirty="0" smtClean="0">
                <a:solidFill>
                  <a:schemeClr val="tx1"/>
                </a:solidFill>
              </a:rPr>
              <a:t>மா வேதனை எனக்காக, </a:t>
            </a:r>
          </a:p>
          <a:p>
            <a:pPr algn="l"/>
            <a:endParaRPr lang="ta-IN" sz="1400" b="1" dirty="0" smtClean="0">
              <a:solidFill>
                <a:schemeClr val="tx1"/>
              </a:solidFill>
            </a:endParaRPr>
          </a:p>
          <a:p>
            <a:pPr algn="l"/>
            <a:r>
              <a:rPr lang="ta-IN" sz="1400" b="1" dirty="0" smtClean="0">
                <a:solidFill>
                  <a:schemeClr val="tx1"/>
                </a:solidFill>
              </a:rPr>
              <a:t>4. அச்சன்னதியில் சேர்ந்தேன்,</a:t>
            </a:r>
          </a:p>
          <a:p>
            <a:pPr algn="l"/>
            <a:r>
              <a:rPr lang="ta-IN" sz="1400" b="1" dirty="0" smtClean="0">
                <a:solidFill>
                  <a:schemeClr val="tx1"/>
                </a:solidFill>
              </a:rPr>
              <a:t>பிரகாசமாக தோன்ற,</a:t>
            </a:r>
          </a:p>
          <a:p>
            <a:pPr algn="l"/>
            <a:r>
              <a:rPr lang="ta-IN" sz="1400" b="1" dirty="0" smtClean="0">
                <a:solidFill>
                  <a:schemeClr val="tx1"/>
                </a:solidFill>
              </a:rPr>
              <a:t>மா விந்தை காட்சியாலே,</a:t>
            </a:r>
          </a:p>
          <a:p>
            <a:pPr algn="l"/>
            <a:r>
              <a:rPr lang="ta-IN" sz="1400" b="1" dirty="0" smtClean="0">
                <a:solidFill>
                  <a:schemeClr val="tx1"/>
                </a:solidFill>
              </a:rPr>
              <a:t>மெய் ஆசீர் உணர்ந்தேன்,</a:t>
            </a:r>
          </a:p>
          <a:p>
            <a:pPr algn="l"/>
            <a:r>
              <a:rPr lang="ta-IN" sz="1400" b="1" dirty="0" smtClean="0">
                <a:solidFill>
                  <a:schemeClr val="tx1"/>
                </a:solidFill>
              </a:rPr>
              <a:t>ஆ நித்யகாலம் போலவே,</a:t>
            </a:r>
          </a:p>
          <a:p>
            <a:pPr algn="l"/>
            <a:r>
              <a:rPr lang="ta-IN" sz="1400" b="1" dirty="0" smtClean="0">
                <a:solidFill>
                  <a:schemeClr val="tx1"/>
                </a:solidFill>
              </a:rPr>
              <a:t>போதாது காலம் போற்றிட,</a:t>
            </a:r>
          </a:p>
          <a:p>
            <a:pPr algn="l"/>
            <a:endParaRPr lang="ta-IN" sz="1400" b="1" dirty="0" smtClean="0">
              <a:solidFill>
                <a:schemeClr val="tx1"/>
              </a:solidFill>
            </a:endParaRPr>
          </a:p>
          <a:p>
            <a:pPr algn="l"/>
            <a:r>
              <a:rPr lang="ta-IN" sz="1400" b="1" dirty="0" smtClean="0">
                <a:solidFill>
                  <a:schemeClr val="tx1"/>
                </a:solidFill>
              </a:rPr>
              <a:t>5 இக்காலம் செல்ல செல்ல,</a:t>
            </a:r>
          </a:p>
          <a:p>
            <a:pPr algn="l"/>
            <a:r>
              <a:rPr lang="ta-IN" sz="1400" b="1" dirty="0" smtClean="0">
                <a:solidFill>
                  <a:schemeClr val="tx1"/>
                </a:solidFill>
              </a:rPr>
              <a:t>எல்லாம் இப்போது ஓய்ந்து,</a:t>
            </a:r>
          </a:p>
          <a:p>
            <a:pPr algn="l"/>
            <a:r>
              <a:rPr lang="ta-IN" sz="1400" b="1" dirty="0" smtClean="0">
                <a:solidFill>
                  <a:schemeClr val="tx1"/>
                </a:solidFill>
              </a:rPr>
              <a:t>நல் காலைக்காய் நான் சாய்ந்து,</a:t>
            </a:r>
          </a:p>
          <a:p>
            <a:pPr algn="l"/>
            <a:r>
              <a:rPr lang="ta-IN" sz="1400" b="1" dirty="0" smtClean="0">
                <a:solidFill>
                  <a:schemeClr val="tx1"/>
                </a:solidFill>
              </a:rPr>
              <a:t>பிரகாசம் வேண்டியே,</a:t>
            </a:r>
          </a:p>
          <a:p>
            <a:pPr algn="l"/>
            <a:r>
              <a:rPr lang="ta-IN" sz="1400" b="1" dirty="0" smtClean="0">
                <a:solidFill>
                  <a:schemeClr val="tx1"/>
                </a:solidFill>
              </a:rPr>
              <a:t>அவர் நம்மை அழைப்பாரே,</a:t>
            </a:r>
          </a:p>
          <a:p>
            <a:pPr algn="l"/>
            <a:r>
              <a:rPr lang="ta-IN" sz="1400" b="1" dirty="0" smtClean="0">
                <a:solidFill>
                  <a:schemeClr val="tx1"/>
                </a:solidFill>
              </a:rPr>
              <a:t>தம்மோடு என்றும் தங்கிட</a:t>
            </a:r>
            <a:r>
              <a:rPr lang="ta-IN" sz="1400" b="1" dirty="0" smtClean="0">
                <a:solidFill>
                  <a:schemeClr val="tx1"/>
                </a:solidFill>
              </a:rPr>
              <a:t>,</a:t>
            </a:r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endParaRPr lang="en-US" sz="14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156</Words>
  <Application>Microsoft Office PowerPoint</Application>
  <PresentationFormat>On-screen Show (4:3)</PresentationFormat>
  <Paragraphs>43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தம் மென்மையாலே தேடி 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தம் மென்மையாலே தேடி tamil</dc:title>
  <dc:creator>FRONT</dc:creator>
  <cp:lastModifiedBy>FRONT</cp:lastModifiedBy>
  <cp:revision>6</cp:revision>
  <dcterms:created xsi:type="dcterms:W3CDTF">2024-10-22T00:31:50Z</dcterms:created>
  <dcterms:modified xsi:type="dcterms:W3CDTF">2024-10-27T21:01:28Z</dcterms:modified>
</cp:coreProperties>
</file>