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6212-28DD-4EC9-A4C8-EECA5C32494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992E-8BB3-43F1-8572-3146735B3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6212-28DD-4EC9-A4C8-EECA5C32494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992E-8BB3-43F1-8572-3146735B3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6212-28DD-4EC9-A4C8-EECA5C32494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992E-8BB3-43F1-8572-3146735B3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6212-28DD-4EC9-A4C8-EECA5C32494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992E-8BB3-43F1-8572-3146735B3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6212-28DD-4EC9-A4C8-EECA5C32494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992E-8BB3-43F1-8572-3146735B3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6212-28DD-4EC9-A4C8-EECA5C32494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992E-8BB3-43F1-8572-3146735B3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6212-28DD-4EC9-A4C8-EECA5C32494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992E-8BB3-43F1-8572-3146735B3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6212-28DD-4EC9-A4C8-EECA5C32494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992E-8BB3-43F1-8572-3146735B3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6212-28DD-4EC9-A4C8-EECA5C32494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992E-8BB3-43F1-8572-3146735B3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6212-28DD-4EC9-A4C8-EECA5C32494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992E-8BB3-43F1-8572-3146735B3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6212-28DD-4EC9-A4C8-EECA5C32494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992E-8BB3-43F1-8572-3146735B3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86212-28DD-4EC9-A4C8-EECA5C32494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7992E-8BB3-43F1-8572-3146735B391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ما أبهج اليوم الذي آمنت فيه بالمس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"/>
            <a:ext cx="6553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>
                <a:solidFill>
                  <a:schemeClr val="bg1"/>
                </a:solidFill>
              </a:rPr>
              <a:t>ما </a:t>
            </a:r>
            <a:r>
              <a:rPr lang="ar-AE" b="1" dirty="0">
                <a:solidFill>
                  <a:schemeClr val="bg1"/>
                </a:solidFill>
              </a:rPr>
              <a:t>أبهج اليوم الذي آمنت فيه </a:t>
            </a:r>
            <a:r>
              <a:rPr lang="ar-AE" b="1" dirty="0" smtClean="0">
                <a:solidFill>
                  <a:schemeClr val="bg1"/>
                </a:solidFill>
              </a:rPr>
              <a:t>بالمسيح</a:t>
            </a:r>
            <a:r>
              <a:rPr lang="ar-AE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0" y="762000"/>
            <a:ext cx="1905000" cy="4876800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1- ما أبهجَ اليومَ الذي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آمنتُ فيه بالمسيحْ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أضحى سُروري كاملاً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ورنَّ صوتي بالمديحْ</a:t>
            </a:r>
          </a:p>
          <a:p>
            <a:pPr algn="r"/>
            <a:endParaRPr lang="ar-AE" sz="10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قرار: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حبك يا ربي المجيدْ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قد صار لي أحلى نشيدْ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عمرٌ جديدْ يومٌ سعيدْ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يومُ ارتباطي بالوحيدْ</a:t>
            </a:r>
          </a:p>
          <a:p>
            <a:pPr algn="r"/>
            <a:endParaRPr lang="ar-AE" sz="10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2- بجاذبِ الحبِّ أتى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فيا لَحُبٍّ باهرِ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وردَّني إلى الهُدى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بفضلِ دم طاهرِ</a:t>
            </a:r>
          </a:p>
          <a:p>
            <a:pPr algn="r"/>
            <a:endParaRPr lang="ar-AE" sz="10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3- سعادةٌ من السما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قد بددت حزني الكثيرْ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طوباكَ يا قلبي ابتهِجْ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بالرب يسوعَ القديرْ</a:t>
            </a:r>
          </a:p>
          <a:p>
            <a:pPr algn="r"/>
            <a:endParaRPr lang="ar-AE" sz="10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4- يا ربِّ كرّسني وكُنْ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مُمتلكاً إرادتي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درِّب حياتي سيدي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في منهجِ القداسةِ</a:t>
            </a:r>
          </a:p>
          <a:p>
            <a:pPr algn="r"/>
            <a:endParaRPr lang="ar-AE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73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ما أبهج اليوم الذي آمنت فيه بالمسيح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ما أبهج اليوم الذي آمنت فيه بالمسيح </dc:title>
  <dc:creator>FRONT</dc:creator>
  <cp:lastModifiedBy>FRONT</cp:lastModifiedBy>
  <cp:revision>6</cp:revision>
  <dcterms:created xsi:type="dcterms:W3CDTF">2024-10-15T16:21:25Z</dcterms:created>
  <dcterms:modified xsi:type="dcterms:W3CDTF">2024-10-15T18:42:53Z</dcterms:modified>
</cp:coreProperties>
</file>