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DDC1-D6F5-43FD-A232-8FEA8703F932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DC4BD-2C1D-44F4-8F48-4183A40F1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DDC1-D6F5-43FD-A232-8FEA8703F932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DC4BD-2C1D-44F4-8F48-4183A40F1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DDC1-D6F5-43FD-A232-8FEA8703F932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DC4BD-2C1D-44F4-8F48-4183A40F1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DDC1-D6F5-43FD-A232-8FEA8703F932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DC4BD-2C1D-44F4-8F48-4183A40F1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DDC1-D6F5-43FD-A232-8FEA8703F932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DC4BD-2C1D-44F4-8F48-4183A40F1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DDC1-D6F5-43FD-A232-8FEA8703F932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DC4BD-2C1D-44F4-8F48-4183A40F1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DDC1-D6F5-43FD-A232-8FEA8703F932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DC4BD-2C1D-44F4-8F48-4183A40F1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DDC1-D6F5-43FD-A232-8FEA8703F932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DC4BD-2C1D-44F4-8F48-4183A40F1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DDC1-D6F5-43FD-A232-8FEA8703F932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DC4BD-2C1D-44F4-8F48-4183A40F1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DDC1-D6F5-43FD-A232-8FEA8703F932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DC4BD-2C1D-44F4-8F48-4183A40F1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DDC1-D6F5-43FD-A232-8FEA8703F932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DC4BD-2C1D-44F4-8F48-4183A40F1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6DDC1-D6F5-43FD-A232-8FEA8703F932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DC4BD-2C1D-44F4-8F48-4183A40F1D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ijn liefde zocht mij te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04800"/>
            <a:ext cx="5638800" cy="533400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Zijn liefde zocht mij teder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924800" cy="5029200"/>
          </a:xfrm>
        </p:spPr>
        <p:txBody>
          <a:bodyPr numCol="2">
            <a:noAutofit/>
          </a:bodyPr>
          <a:lstStyle/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Zijn liefde zocht mij teeder,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riep mij dag en nacht;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vond en trok mij weder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Uit ’s duivels zondemacht.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legde m’ op Zijn schouders neer,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bracht mij tot de kudde weer.</a:t>
            </a:r>
          </a:p>
          <a:p>
            <a:pPr algn="l"/>
            <a:endParaRPr lang="nl-NL" sz="14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Refrein</a:t>
            </a:r>
            <a:r>
              <a:rPr lang="nl-NL" sz="14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Ja, Zijn liefde zocht mij,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En Zijn bloed, dat kocht mij;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Door genade ben ’k een kind van God,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Door genade ben ’k een kind van God.</a:t>
            </a:r>
          </a:p>
          <a:p>
            <a:pPr algn="l"/>
            <a:endParaRPr lang="nl-N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Hij reinigde mijn wonden,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stilde al mijn pijn,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Zoodat nu al mijn zonden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Hem gewasschen zijn.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’k Heb vreed’ en blijdschap in mijn hart,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Jezus droeg voor mij de smart.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Om voor mijn schuld te boeten,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Verdroeg Hij smaad en hoon,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Verwond aan hand en voeten,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’t hoofd een doornenkroon.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Hij, Die mij het leven gaf,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Droeg ook voor mij der zonde straf.</a:t>
            </a:r>
          </a:p>
          <a:p>
            <a:pPr algn="l"/>
            <a:endParaRPr lang="nl-N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Nu is Hij weer verrezen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zit aan ’s Vaders zij;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Naam zij lofgeprezen,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bidt Hij thans voor mij;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waar nog steeds de kracht van ’t bloed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 voor des Satans macht behoedt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210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Zijn liefde zocht mij teder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Zijn liefde zocht mij teder  dutch</dc:title>
  <dc:creator>FRONT</dc:creator>
  <cp:lastModifiedBy>FRONT</cp:lastModifiedBy>
  <cp:revision>7</cp:revision>
  <dcterms:created xsi:type="dcterms:W3CDTF">2024-10-22T00:08:11Z</dcterms:created>
  <dcterms:modified xsi:type="dcterms:W3CDTF">2024-10-23T20:07:15Z</dcterms:modified>
</cp:coreProperties>
</file>