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2F5C-98BE-45D6-B8C5-525F25C19341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7FEB-59AB-454B-BBFB-BE29653AAE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, niwewe naronkeyem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81000"/>
            <a:ext cx="65532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niwewe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naronkeyemwo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362200"/>
            <a:ext cx="82296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naronkeyemwo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Amahoro</a:t>
            </a:r>
            <a:r>
              <a:rPr lang="en-US" sz="1600" b="1" dirty="0" smtClean="0">
                <a:solidFill>
                  <a:schemeClr val="bg1"/>
                </a:solidFill>
              </a:rPr>
              <a:t> mu </a:t>
            </a:r>
            <a:r>
              <a:rPr lang="en-US" sz="1600" b="1" dirty="0" err="1" smtClean="0">
                <a:solidFill>
                  <a:schemeClr val="bg1"/>
                </a:solidFill>
              </a:rPr>
              <a:t>mutima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Nahora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ndayaronder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ahandi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Ariko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hariho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wund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atari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yombumba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rindi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nokwemera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Kuk'ubugingo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n'umunezero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Bibonekera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muri</a:t>
            </a:r>
            <a:r>
              <a:rPr lang="en-US" sz="1600" b="1" dirty="0" smtClean="0">
                <a:solidFill>
                  <a:srgbClr val="FF0000"/>
                </a:solidFill>
              </a:rPr>
              <a:t> we.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Kera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naronder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umunezero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Nits' </a:t>
            </a:r>
            <a:r>
              <a:rPr lang="en-US" sz="1600" b="1" dirty="0" err="1" smtClean="0">
                <a:solidFill>
                  <a:schemeClr val="bg1"/>
                </a:solidFill>
              </a:rPr>
              <a:t>umutima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mpebuye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Nariko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ndarengan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Umukiza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Antegesh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rwiwe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Nagejeje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kunywa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migezi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Y'umunezero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w'iyi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Irakama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ndihebura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rwose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Njigirijwe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ndarira</a:t>
            </a:r>
            <a:r>
              <a:rPr lang="en-US" sz="1600" b="1" dirty="0" smtClean="0">
                <a:solidFill>
                  <a:schemeClr val="bg1"/>
                </a:solidFill>
              </a:rPr>
              <a:t> cane.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Sinarizwa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n'uko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ntagufise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Gushits</a:t>
            </a:r>
            <a:r>
              <a:rPr lang="en-US" sz="1600" b="1" dirty="0" smtClean="0">
                <a:solidFill>
                  <a:schemeClr val="bg1"/>
                </a:solidFill>
              </a:rPr>
              <a:t>' ah' </a:t>
            </a:r>
            <a:r>
              <a:rPr lang="en-US" sz="1600" b="1" dirty="0" err="1" smtClean="0">
                <a:solidFill>
                  <a:schemeClr val="bg1"/>
                </a:solidFill>
              </a:rPr>
              <a:t>umpumuriye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Unkoze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ndakwihweza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Nkubonye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ndizwa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n'igishika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Yesu, niwewe naronkeyemwo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Yesu, ni wewe naronkeyemwo  Kinyarwanda  </dc:title>
  <dc:creator>FRONT</dc:creator>
  <cp:lastModifiedBy>FRONT</cp:lastModifiedBy>
  <cp:revision>11</cp:revision>
  <dcterms:created xsi:type="dcterms:W3CDTF">2024-05-15T14:31:59Z</dcterms:created>
  <dcterms:modified xsi:type="dcterms:W3CDTF">2024-10-03T19:45:19Z</dcterms:modified>
</cp:coreProperties>
</file>