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F9D9-7BD4-4B3E-86F5-3BBE9E1D52F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8FE68-08B1-4203-B59C-07EFF62EC0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, ndacibuk' umu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0999"/>
            <a:ext cx="51054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ndacibuk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umusi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895" y="1752600"/>
            <a:ext cx="76200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ndacibuk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umusi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Mwiza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nakwemereyeko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yanje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err="1" smtClean="0">
                <a:solidFill>
                  <a:schemeClr val="bg1"/>
                </a:solidFill>
              </a:rPr>
              <a:t>vyo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nnezererwa</a:t>
            </a:r>
            <a:r>
              <a:rPr lang="en-US" sz="1600" b="1" dirty="0" smtClean="0">
                <a:solidFill>
                  <a:schemeClr val="bg1"/>
                </a:solidFill>
              </a:rPr>
              <a:t> cane.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Mpimbaze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mpimbaze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yanyogej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ivyaha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Anyigisha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kumusenga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Bituma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mpora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nnezerwa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Mpimbaze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mpimbaze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yanyogej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ivyaha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Wahejeje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kuncungura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None </a:t>
            </a:r>
            <a:r>
              <a:rPr lang="en-US" sz="1600" b="1" dirty="0" err="1" smtClean="0">
                <a:solidFill>
                  <a:schemeClr val="bg1"/>
                </a:solidFill>
              </a:rPr>
              <a:t>nd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uwawe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Mukiza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wampamagaye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Numvis</a:t>
            </a:r>
            <a:r>
              <a:rPr lang="en-US" sz="1600" b="1" dirty="0" smtClean="0">
                <a:solidFill>
                  <a:schemeClr val="bg1"/>
                </a:solidFill>
              </a:rPr>
              <a:t>’ </a:t>
            </a:r>
            <a:r>
              <a:rPr lang="en-US" sz="1600" b="1" dirty="0" err="1" smtClean="0">
                <a:solidFill>
                  <a:schemeClr val="bg1"/>
                </a:solidFill>
              </a:rPr>
              <a:t>ijwi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ryawe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ryiza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Kera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nahabiye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Kure mu </a:t>
            </a:r>
            <a:r>
              <a:rPr lang="en-US" sz="1600" b="1" dirty="0" err="1" smtClean="0">
                <a:solidFill>
                  <a:schemeClr val="bg1"/>
                </a:solidFill>
              </a:rPr>
              <a:t>ngeso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mbi</a:t>
            </a:r>
            <a:r>
              <a:rPr lang="en-US" sz="1600" b="1" dirty="0" smtClean="0">
                <a:solidFill>
                  <a:schemeClr val="bg1"/>
                </a:solidFill>
              </a:rPr>
              <a:t> z' </a:t>
            </a:r>
            <a:r>
              <a:rPr lang="en-US" sz="1600" b="1" dirty="0" err="1" smtClean="0">
                <a:solidFill>
                  <a:schemeClr val="bg1"/>
                </a:solidFill>
              </a:rPr>
              <a:t>isi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Maze </a:t>
            </a:r>
            <a:r>
              <a:rPr lang="en-US" sz="1600" b="1" dirty="0" err="1" smtClean="0">
                <a:solidFill>
                  <a:schemeClr val="bg1"/>
                </a:solidFill>
              </a:rPr>
              <a:t>ndakugarukako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err="1" smtClean="0">
                <a:solidFill>
                  <a:schemeClr val="bg1"/>
                </a:solidFill>
              </a:rPr>
              <a:t>wewe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Mukiza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wanje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Nasezeranije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Guhora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nkor</a:t>
            </a:r>
            <a:r>
              <a:rPr lang="en-US" sz="1600" b="1" dirty="0" smtClean="0">
                <a:solidFill>
                  <a:schemeClr val="bg1"/>
                </a:solidFill>
              </a:rPr>
              <a:t>' ivy' </a:t>
            </a:r>
            <a:r>
              <a:rPr lang="en-US" sz="1600" b="1" dirty="0" err="1" smtClean="0">
                <a:solidFill>
                  <a:schemeClr val="bg1"/>
                </a:solidFill>
              </a:rPr>
              <a:t>ugomba</a:t>
            </a:r>
            <a:r>
              <a:rPr lang="en-US" sz="16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err="1" smtClean="0">
                <a:solidFill>
                  <a:schemeClr val="bg1"/>
                </a:solidFill>
              </a:rPr>
              <a:t>nashika</a:t>
            </a:r>
            <a:r>
              <a:rPr lang="en-US" sz="1600" b="1" dirty="0" smtClean="0">
                <a:solidFill>
                  <a:schemeClr val="bg1"/>
                </a:solidFill>
              </a:rPr>
              <a:t> no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mpfiro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Sinzoreka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kunezerwa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111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Yesu, ndacibuk' umusi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Yesu, ndacibuk' umusi</dc:title>
  <dc:creator>FRONT</dc:creator>
  <cp:lastModifiedBy>FRONT</cp:lastModifiedBy>
  <cp:revision>8</cp:revision>
  <dcterms:created xsi:type="dcterms:W3CDTF">2024-05-02T14:09:14Z</dcterms:created>
  <dcterms:modified xsi:type="dcterms:W3CDTF">2024-10-14T19:02:13Z</dcterms:modified>
</cp:coreProperties>
</file>