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945F-877B-4348-AADE-A5962799F0CA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3E3F-A7C4-4AF4-894C-203F6C851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945F-877B-4348-AADE-A5962799F0CA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3E3F-A7C4-4AF4-894C-203F6C851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945F-877B-4348-AADE-A5962799F0CA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3E3F-A7C4-4AF4-894C-203F6C851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945F-877B-4348-AADE-A5962799F0CA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3E3F-A7C4-4AF4-894C-203F6C851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945F-877B-4348-AADE-A5962799F0CA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3E3F-A7C4-4AF4-894C-203F6C851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945F-877B-4348-AADE-A5962799F0CA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3E3F-A7C4-4AF4-894C-203F6C851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945F-877B-4348-AADE-A5962799F0CA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3E3F-A7C4-4AF4-894C-203F6C851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945F-877B-4348-AADE-A5962799F0CA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3E3F-A7C4-4AF4-894C-203F6C851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945F-877B-4348-AADE-A5962799F0CA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3E3F-A7C4-4AF4-894C-203F6C851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945F-877B-4348-AADE-A5962799F0CA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3E3F-A7C4-4AF4-894C-203F6C851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945F-877B-4348-AADE-A5962799F0CA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3E3F-A7C4-4AF4-894C-203F6C851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E945F-877B-4348-AADE-A5962799F0CA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63E3F-A7C4-4AF4-894C-203F6C851C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n' Umukunzi wa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3810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Yesu</a:t>
            </a:r>
            <a:r>
              <a:rPr lang="en-US" b="1" dirty="0" smtClean="0"/>
              <a:t> n' </a:t>
            </a:r>
            <a:r>
              <a:rPr lang="en-US" b="1" dirty="0" err="1" smtClean="0"/>
              <a:t>Umukunzi</a:t>
            </a:r>
            <a:r>
              <a:rPr lang="en-US" b="1" dirty="0" smtClean="0"/>
              <a:t> </a:t>
            </a:r>
            <a:r>
              <a:rPr lang="en-US" b="1" dirty="0" err="1" smtClean="0"/>
              <a:t>wacu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14400"/>
            <a:ext cx="4495800" cy="4191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Umukunzi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Ni w'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atwikorerera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Imibabaro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Akatubabarira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adasenga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Ntiyoronk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Tumubarire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adasenga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vyiwe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Ngwino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ngwino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Akuruhure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aradukunda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Yes'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imbabazi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Yapfiriy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Mumusenge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ubgoba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imitim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ibabaye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Tubijane.kuri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Araduh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Ntitugir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umutabazi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Adukunda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wenyene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umukunzi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116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 n' Umukunzi wacu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n' Umukunzi wacu</dc:title>
  <dc:creator>FRONT</dc:creator>
  <cp:lastModifiedBy>FRONT</cp:lastModifiedBy>
  <cp:revision>8</cp:revision>
  <dcterms:created xsi:type="dcterms:W3CDTF">2024-04-30T22:22:28Z</dcterms:created>
  <dcterms:modified xsi:type="dcterms:W3CDTF">2024-10-07T20:50:22Z</dcterms:modified>
</cp:coreProperties>
</file>