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9EF1-C0EB-4EFA-8353-749700CDE33A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DA6C-5982-43CD-A571-2AD68C929C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liniimbie tena, Neno la Uzi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6096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Uliniimbie tena, Neno la </a:t>
            </a:r>
            <a:r>
              <a:rPr lang="it-IT" b="1" dirty="0" smtClean="0"/>
              <a:t>Uzima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85800"/>
            <a:ext cx="4419600" cy="3886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Uliniimbie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Uzuri</a:t>
            </a:r>
            <a:r>
              <a:rPr lang="en-US" sz="1600" b="1" dirty="0" smtClean="0">
                <a:solidFill>
                  <a:schemeClr val="tx1"/>
                </a:solidFill>
              </a:rPr>
              <a:t> wake </a:t>
            </a:r>
            <a:r>
              <a:rPr lang="en-US" sz="1600" b="1" dirty="0" err="1" smtClean="0">
                <a:solidFill>
                  <a:schemeClr val="tx1"/>
                </a:solidFill>
              </a:rPr>
              <a:t>nione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zuri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lafundisha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kweli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Maneno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uzima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maneno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mazuri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Manemo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uzima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naneno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mazuri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Kristo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anatupa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sote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dhambi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asikie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Latolewa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bure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Tupate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wokovu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tamu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Injili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Mwenye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dhambi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asikie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Neno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uzima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Litatutakasa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kwa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Mwana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76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Uliniimbie tena, Neno la Uzima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Maneno Ya Uzima  Swahili</dc:title>
  <dc:creator>FRONT</dc:creator>
  <cp:lastModifiedBy>FRONT</cp:lastModifiedBy>
  <cp:revision>14</cp:revision>
  <dcterms:created xsi:type="dcterms:W3CDTF">2024-10-18T01:00:04Z</dcterms:created>
  <dcterms:modified xsi:type="dcterms:W3CDTF">2024-10-21T19:38:06Z</dcterms:modified>
</cp:coreProperties>
</file>