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F2065-E738-4FC4-A7A7-4F56399E37F1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7C08-02F1-4081-B042-E5F52886D9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Uhor'undinganirije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609600"/>
            <a:ext cx="7391400" cy="4267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Uhor'undinganirije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Amajamb'atunganye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Umpubure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mmeny'ukuri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amajambo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yawe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Nkund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amajambo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yawe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kukwizigira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Amajambo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meza</a:t>
            </a:r>
            <a:r>
              <a:rPr lang="en-US" sz="1800" b="1" dirty="0" smtClean="0">
                <a:solidFill>
                  <a:srgbClr val="FF0000"/>
                </a:solidFill>
              </a:rPr>
              <a:t> cane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kunter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umunezero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Ni 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meza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ndayakunda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Nta</a:t>
            </a:r>
            <a:r>
              <a:rPr lang="en-US" sz="1800" b="1" dirty="0" smtClean="0">
                <a:solidFill>
                  <a:srgbClr val="FF0000"/>
                </a:solidFill>
              </a:rPr>
              <a:t> h' </a:t>
            </a:r>
            <a:r>
              <a:rPr lang="en-US" sz="1800" b="1" dirty="0" err="1" smtClean="0">
                <a:solidFill>
                  <a:srgbClr val="FF0000"/>
                </a:solidFill>
              </a:rPr>
              <a:t>atannezera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 </a:t>
            </a:r>
            <a:r>
              <a:rPr lang="en-US" sz="1800" b="1" dirty="0" err="1" smtClean="0">
                <a:solidFill>
                  <a:schemeClr val="tx1"/>
                </a:solidFill>
              </a:rPr>
              <a:t>Umwami</a:t>
            </a:r>
            <a:r>
              <a:rPr lang="en-US" sz="1800" b="1" dirty="0" smtClean="0">
                <a:solidFill>
                  <a:schemeClr val="tx1"/>
                </a:solidFill>
              </a:rPr>
              <a:t> Yes' </a:t>
            </a:r>
            <a:r>
              <a:rPr lang="en-US" sz="1800" b="1" dirty="0" err="1" smtClean="0">
                <a:solidFill>
                  <a:schemeClr val="tx1"/>
                </a:solidFill>
              </a:rPr>
              <a:t>arineze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 w' </a:t>
            </a:r>
            <a:r>
              <a:rPr lang="en-US" sz="1800" b="1" dirty="0" err="1" smtClean="0">
                <a:solidFill>
                  <a:schemeClr val="tx1"/>
                </a:solidFill>
              </a:rPr>
              <a:t>atang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amajambo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Munyavyaha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renguka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Wumv</a:t>
            </a:r>
            <a:r>
              <a:rPr lang="en-US" sz="1800" b="1" dirty="0" smtClean="0">
                <a:solidFill>
                  <a:schemeClr val="tx1"/>
                </a:solidFill>
              </a:rPr>
              <a:t>' ivy' </a:t>
            </a:r>
            <a:r>
              <a:rPr lang="en-US" sz="1800" b="1" dirty="0" err="1" smtClean="0">
                <a:solidFill>
                  <a:schemeClr val="tx1"/>
                </a:solidFill>
              </a:rPr>
              <a:t>ubugingo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Atugirir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ubuntu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Akatwiyegereza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Menyesha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bos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ubutumwa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N'amajamb’atunganye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 </a:t>
            </a:r>
            <a:r>
              <a:rPr lang="en-US" sz="1800" b="1" dirty="0" err="1" smtClean="0">
                <a:solidFill>
                  <a:schemeClr val="tx1"/>
                </a:solidFill>
              </a:rPr>
              <a:t>muz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arabaharira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Mwakir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ubugingo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we </a:t>
            </a:r>
            <a:r>
              <a:rPr lang="en-US" sz="1800" b="1" dirty="0" err="1" smtClean="0">
                <a:solidFill>
                  <a:schemeClr val="tx1"/>
                </a:solidFill>
              </a:rPr>
              <a:t>Mukiza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 </a:t>
            </a:r>
            <a:r>
              <a:rPr lang="en-US" sz="1800" b="1" dirty="0" smtClean="0">
                <a:solidFill>
                  <a:schemeClr val="tx1"/>
                </a:solidFill>
              </a:rPr>
              <a:t>w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atang’ubugingo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Uhor'undinganirije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Uhor'undinganirije 79 Kinyarwanda </dc:title>
  <dc:creator>FRONT</dc:creator>
  <cp:lastModifiedBy>FRONT</cp:lastModifiedBy>
  <cp:revision>7</cp:revision>
  <dcterms:created xsi:type="dcterms:W3CDTF">2024-10-18T00:45:04Z</dcterms:created>
  <dcterms:modified xsi:type="dcterms:W3CDTF">2024-10-18T15:28:42Z</dcterms:modified>
</cp:coreProperties>
</file>