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AF1A9-2FC5-4496-9282-FB9081CD2D22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42B3B-101E-497E-9175-383244355E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AF1A9-2FC5-4496-9282-FB9081CD2D22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42B3B-101E-497E-9175-383244355E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AF1A9-2FC5-4496-9282-FB9081CD2D22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42B3B-101E-497E-9175-383244355E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AF1A9-2FC5-4496-9282-FB9081CD2D22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42B3B-101E-497E-9175-383244355E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AF1A9-2FC5-4496-9282-FB9081CD2D22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42B3B-101E-497E-9175-383244355E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AF1A9-2FC5-4496-9282-FB9081CD2D22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42B3B-101E-497E-9175-383244355E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AF1A9-2FC5-4496-9282-FB9081CD2D22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42B3B-101E-497E-9175-383244355E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AF1A9-2FC5-4496-9282-FB9081CD2D22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42B3B-101E-497E-9175-383244355E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AF1A9-2FC5-4496-9282-FB9081CD2D22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42B3B-101E-497E-9175-383244355E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AF1A9-2FC5-4496-9282-FB9081CD2D22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42B3B-101E-497E-9175-383244355E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AF1A9-2FC5-4496-9282-FB9081CD2D22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42B3B-101E-497E-9175-383244355E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BAF1A9-2FC5-4496-9282-FB9081CD2D22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B42B3B-101E-497E-9175-383244355EA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onderful words of life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onderful words of life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152401"/>
            <a:ext cx="6705600" cy="4572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/>
            </a:r>
            <a:br>
              <a:rPr lang="en-US" b="1" dirty="0"/>
            </a:br>
            <a:r>
              <a:rPr lang="nl-NL" b="1" dirty="0" smtClean="0"/>
              <a:t>Sing dit nog 'n maal vir my oor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838200"/>
            <a:ext cx="8077200" cy="3962400"/>
          </a:xfrm>
        </p:spPr>
        <p:txBody>
          <a:bodyPr numCol="2">
            <a:noAutofit/>
          </a:bodyPr>
          <a:lstStyle/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Sing dit nog 'n maal vir my oor </a:t>
            </a:r>
            <a:r>
              <a:rPr lang="en-US" sz="1800" b="1" dirty="0" err="1" smtClean="0">
                <a:solidFill>
                  <a:schemeClr val="tx1"/>
                </a:solidFill>
              </a:rPr>
              <a:t>Wonderlik</a:t>
            </a:r>
            <a:r>
              <a:rPr lang="en-US" sz="1800" b="1" dirty="0" smtClean="0">
                <a:solidFill>
                  <a:schemeClr val="tx1"/>
                </a:solidFill>
              </a:rPr>
              <a:t>' </a:t>
            </a:r>
            <a:r>
              <a:rPr lang="en-US" sz="1800" b="1" dirty="0" err="1" smtClean="0">
                <a:solidFill>
                  <a:schemeClr val="tx1"/>
                </a:solidFill>
              </a:rPr>
              <a:t>Lewenswoord</a:t>
            </a:r>
            <a:r>
              <a:rPr lang="en-US" sz="18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Laat</a:t>
            </a:r>
            <a:r>
              <a:rPr lang="en-US" sz="1800" b="1" dirty="0" smtClean="0">
                <a:solidFill>
                  <a:schemeClr val="tx1"/>
                </a:solidFill>
              </a:rPr>
              <a:t> die </a:t>
            </a:r>
            <a:r>
              <a:rPr lang="en-US" sz="1800" b="1" dirty="0" err="1" smtClean="0">
                <a:solidFill>
                  <a:schemeClr val="tx1"/>
                </a:solidFill>
              </a:rPr>
              <a:t>lieflikheid</a:t>
            </a:r>
            <a:r>
              <a:rPr lang="en-US" sz="1800" b="1" dirty="0" smtClean="0">
                <a:solidFill>
                  <a:schemeClr val="tx1"/>
                </a:solidFill>
              </a:rPr>
              <a:t> my </a:t>
            </a:r>
            <a:r>
              <a:rPr lang="en-US" sz="1800" b="1" dirty="0" err="1" smtClean="0">
                <a:solidFill>
                  <a:schemeClr val="tx1"/>
                </a:solidFill>
              </a:rPr>
              <a:t>bekoor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Wonderlik</a:t>
            </a:r>
            <a:r>
              <a:rPr lang="en-US" sz="1800" b="1" dirty="0" smtClean="0">
                <a:solidFill>
                  <a:schemeClr val="tx1"/>
                </a:solidFill>
              </a:rPr>
              <a:t>' </a:t>
            </a:r>
            <a:r>
              <a:rPr lang="en-US" sz="1800" b="1" dirty="0" err="1" smtClean="0">
                <a:solidFill>
                  <a:schemeClr val="tx1"/>
                </a:solidFill>
              </a:rPr>
              <a:t>Lewenswoord</a:t>
            </a:r>
            <a:r>
              <a:rPr lang="en-US" sz="18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Woord</a:t>
            </a:r>
            <a:r>
              <a:rPr lang="en-US" sz="1800" b="1" dirty="0" smtClean="0">
                <a:solidFill>
                  <a:schemeClr val="tx1"/>
                </a:solidFill>
              </a:rPr>
              <a:t> met </a:t>
            </a:r>
            <a:r>
              <a:rPr lang="en-US" sz="1800" b="1" dirty="0" err="1" smtClean="0">
                <a:solidFill>
                  <a:schemeClr val="tx1"/>
                </a:solidFill>
              </a:rPr>
              <a:t>lewenskoonheid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Leer my </a:t>
            </a:r>
            <a:r>
              <a:rPr lang="en-US" sz="1800" b="1" dirty="0" err="1" smtClean="0">
                <a:solidFill>
                  <a:schemeClr val="tx1"/>
                </a:solidFill>
              </a:rPr>
              <a:t>plig</a:t>
            </a:r>
            <a:r>
              <a:rPr lang="en-US" sz="1800" b="1" dirty="0" smtClean="0">
                <a:solidFill>
                  <a:schemeClr val="tx1"/>
                </a:solidFill>
              </a:rPr>
              <a:t> en </a:t>
            </a:r>
            <a:r>
              <a:rPr lang="en-US" sz="1800" b="1" dirty="0" err="1" smtClean="0">
                <a:solidFill>
                  <a:schemeClr val="tx1"/>
                </a:solidFill>
              </a:rPr>
              <a:t>getrouheid</a:t>
            </a:r>
            <a:r>
              <a:rPr lang="en-US" sz="1800" b="1" dirty="0" smtClean="0">
                <a:solidFill>
                  <a:schemeClr val="tx1"/>
                </a:solidFill>
              </a:rPr>
              <a:t>. 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Lieflike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woord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wonderlik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woord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Wonderlik</a:t>
            </a:r>
            <a:r>
              <a:rPr lang="en-US" sz="1800" b="1" dirty="0" smtClean="0">
                <a:solidFill>
                  <a:srgbClr val="FF0000"/>
                </a:solidFill>
              </a:rPr>
              <a:t>' </a:t>
            </a:r>
            <a:r>
              <a:rPr lang="en-US" sz="1800" b="1" dirty="0" err="1" smtClean="0">
                <a:solidFill>
                  <a:srgbClr val="FF0000"/>
                </a:solidFill>
              </a:rPr>
              <a:t>Lewenswoord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Lieflike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woord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wonderlik</a:t>
            </a:r>
            <a:r>
              <a:rPr lang="en-US" sz="1800" b="1" dirty="0" smtClean="0">
                <a:solidFill>
                  <a:srgbClr val="FF0000"/>
                </a:solidFill>
              </a:rPr>
              <a:t>' </a:t>
            </a:r>
            <a:r>
              <a:rPr lang="en-US" sz="1800" b="1" dirty="0" err="1" smtClean="0">
                <a:solidFill>
                  <a:srgbClr val="FF0000"/>
                </a:solidFill>
              </a:rPr>
              <a:t>woord</a:t>
            </a:r>
            <a:r>
              <a:rPr lang="en-US" sz="1800" b="1" dirty="0" smtClean="0">
                <a:solidFill>
                  <a:srgbClr val="FF0000"/>
                </a:solidFill>
              </a:rPr>
              <a:t> !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Wonderlik</a:t>
            </a:r>
            <a:r>
              <a:rPr lang="en-US" sz="1800" b="1" dirty="0" smtClean="0">
                <a:solidFill>
                  <a:srgbClr val="FF0000"/>
                </a:solidFill>
              </a:rPr>
              <a:t> '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Lewenswoord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</a:rPr>
              <a:t>! 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endParaRPr lang="en-US" sz="2800" b="1" dirty="0" smtClean="0"/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Christus</a:t>
            </a:r>
            <a:r>
              <a:rPr lang="en-US" sz="1800" b="1" dirty="0" smtClean="0">
                <a:solidFill>
                  <a:schemeClr val="tx1"/>
                </a:solidFill>
              </a:rPr>
              <a:t> Jesus, </a:t>
            </a:r>
            <a:r>
              <a:rPr lang="en-US" sz="1800" b="1" dirty="0" err="1" smtClean="0">
                <a:solidFill>
                  <a:schemeClr val="tx1"/>
                </a:solidFill>
              </a:rPr>
              <a:t>roep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alom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Wonderlik</a:t>
            </a:r>
            <a:r>
              <a:rPr lang="en-US" sz="1800" b="1" dirty="0" smtClean="0">
                <a:solidFill>
                  <a:schemeClr val="tx1"/>
                </a:solidFill>
              </a:rPr>
              <a:t>' </a:t>
            </a:r>
            <a:r>
              <a:rPr lang="en-US" sz="1800" b="1" dirty="0" err="1" smtClean="0">
                <a:solidFill>
                  <a:schemeClr val="tx1"/>
                </a:solidFill>
              </a:rPr>
              <a:t>Lewenswoord</a:t>
            </a:r>
            <a:r>
              <a:rPr lang="en-US" sz="18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Sondaar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hoor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nou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Sy</a:t>
            </a:r>
            <a:r>
              <a:rPr lang="en-US" sz="1800" b="1" dirty="0" smtClean="0">
                <a:solidFill>
                  <a:schemeClr val="tx1"/>
                </a:solidFill>
              </a:rPr>
              <a:t> stem en </a:t>
            </a:r>
            <a:r>
              <a:rPr lang="en-US" sz="1800" b="1" dirty="0" err="1" smtClean="0">
                <a:solidFill>
                  <a:schemeClr val="tx1"/>
                </a:solidFill>
              </a:rPr>
              <a:t>kom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Wonderlik</a:t>
            </a:r>
            <a:r>
              <a:rPr lang="en-US" sz="1800" b="1" dirty="0" smtClean="0">
                <a:solidFill>
                  <a:schemeClr val="tx1"/>
                </a:solidFill>
              </a:rPr>
              <a:t>' </a:t>
            </a:r>
            <a:r>
              <a:rPr lang="en-US" sz="1800" b="1" dirty="0" err="1" smtClean="0">
                <a:solidFill>
                  <a:schemeClr val="tx1"/>
                </a:solidFill>
              </a:rPr>
              <a:t>Lewenswoord</a:t>
            </a:r>
            <a:r>
              <a:rPr lang="en-US" sz="18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Vry</a:t>
            </a:r>
            <a:r>
              <a:rPr lang="en-US" sz="1800" b="1" dirty="0" smtClean="0">
                <a:solidFill>
                  <a:schemeClr val="tx1"/>
                </a:solidFill>
              </a:rPr>
              <a:t> word </a:t>
            </a:r>
            <a:r>
              <a:rPr lang="en-US" sz="1800" b="1" dirty="0" err="1" smtClean="0">
                <a:solidFill>
                  <a:schemeClr val="tx1"/>
                </a:solidFill>
              </a:rPr>
              <a:t>ons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vergewe</a:t>
            </a:r>
            <a:r>
              <a:rPr lang="en-US" sz="18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R</a:t>
            </a:r>
            <a:r>
              <a:rPr lang="en-US" sz="1800" b="1" dirty="0" err="1" smtClean="0">
                <a:solidFill>
                  <a:schemeClr val="tx1"/>
                </a:solidFill>
              </a:rPr>
              <a:t>oep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ons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na</a:t>
            </a:r>
            <a:r>
              <a:rPr lang="en-US" sz="1800" b="1" dirty="0" smtClean="0">
                <a:solidFill>
                  <a:schemeClr val="tx1"/>
                </a:solidFill>
              </a:rPr>
              <a:t> die </a:t>
            </a:r>
            <a:r>
              <a:rPr lang="en-US" sz="1800" b="1" dirty="0" err="1" smtClean="0">
                <a:solidFill>
                  <a:schemeClr val="tx1"/>
                </a:solidFill>
              </a:rPr>
              <a:t>heme</a:t>
            </a:r>
            <a:r>
              <a:rPr lang="en-US" sz="18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Woord</a:t>
            </a:r>
            <a:r>
              <a:rPr lang="en-US" sz="1800" b="1" dirty="0" smtClean="0">
                <a:solidFill>
                  <a:schemeClr val="tx1"/>
                </a:solidFill>
              </a:rPr>
              <a:t>  </a:t>
            </a:r>
            <a:r>
              <a:rPr lang="en-US" sz="1800" b="1" dirty="0" err="1" smtClean="0">
                <a:solidFill>
                  <a:schemeClr val="tx1"/>
                </a:solidFill>
              </a:rPr>
              <a:t>wat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kom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uit</a:t>
            </a:r>
            <a:r>
              <a:rPr lang="en-US" sz="1800" b="1" dirty="0" smtClean="0">
                <a:solidFill>
                  <a:schemeClr val="tx1"/>
                </a:solidFill>
              </a:rPr>
              <a:t> die hart van God, 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Wonderlik</a:t>
            </a:r>
            <a:r>
              <a:rPr lang="en-US" sz="1800" b="1" dirty="0" smtClean="0">
                <a:solidFill>
                  <a:schemeClr val="tx1"/>
                </a:solidFill>
              </a:rPr>
              <a:t>' </a:t>
            </a:r>
            <a:r>
              <a:rPr lang="en-US" sz="1800" b="1" dirty="0" err="1" smtClean="0">
                <a:solidFill>
                  <a:schemeClr val="tx1"/>
                </a:solidFill>
              </a:rPr>
              <a:t>Lewenswoord</a:t>
            </a:r>
            <a:r>
              <a:rPr lang="en-US" sz="18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Volle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versoening</a:t>
            </a:r>
            <a:r>
              <a:rPr lang="en-US" sz="1800" b="1" dirty="0" smtClean="0">
                <a:solidFill>
                  <a:schemeClr val="tx1"/>
                </a:solidFill>
              </a:rPr>
              <a:t> wag </a:t>
            </a:r>
            <a:r>
              <a:rPr lang="en-US" sz="1800" b="1" dirty="0" err="1" smtClean="0">
                <a:solidFill>
                  <a:schemeClr val="tx1"/>
                </a:solidFill>
              </a:rPr>
              <a:t>ons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nog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Jesus, </a:t>
            </a:r>
            <a:r>
              <a:rPr lang="en-US" sz="1800" b="1" dirty="0" smtClean="0">
                <a:solidFill>
                  <a:schemeClr val="tx1"/>
                </a:solidFill>
              </a:rPr>
              <a:t>redder, </a:t>
            </a:r>
            <a:r>
              <a:rPr lang="en-US" sz="1800" b="1" dirty="0" err="1" smtClean="0">
                <a:solidFill>
                  <a:schemeClr val="tx1"/>
                </a:solidFill>
              </a:rPr>
              <a:t>Heiland</a:t>
            </a:r>
            <a:r>
              <a:rPr lang="en-US" sz="18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U </a:t>
            </a:r>
            <a:r>
              <a:rPr lang="en-US" sz="1800" b="1" dirty="0" err="1" smtClean="0">
                <a:solidFill>
                  <a:schemeClr val="tx1"/>
                </a:solidFill>
              </a:rPr>
              <a:t>Woord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maak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ons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heilig</a:t>
            </a:r>
            <a:r>
              <a:rPr lang="en-US" sz="1800" b="1" dirty="0" smtClean="0">
                <a:solidFill>
                  <a:schemeClr val="tx1"/>
                </a:solidFill>
              </a:rPr>
              <a:t>!</a:t>
            </a:r>
            <a:endParaRPr lang="en-US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54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Sing dit nog 'n maal vir my oor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Wonderlik' Lewenswoord Dutch 23</dc:title>
  <dc:creator>FRONT</dc:creator>
  <cp:lastModifiedBy>FRONT</cp:lastModifiedBy>
  <cp:revision>18</cp:revision>
  <dcterms:created xsi:type="dcterms:W3CDTF">2024-10-18T01:33:40Z</dcterms:created>
  <dcterms:modified xsi:type="dcterms:W3CDTF">2024-10-18T15:14:05Z</dcterms:modified>
</cp:coreProperties>
</file>