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6E177-B813-432C-AE1E-E448D75CF995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4BC7F-329C-4BE2-8497-747BD405AB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Jesus Ang Atong Aby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5029200" cy="6095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Si Jesus </a:t>
            </a:r>
            <a:r>
              <a:rPr lang="en-US" sz="4000" b="1" dirty="0" err="1" smtClean="0"/>
              <a:t>Ang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Atong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Abyan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78486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kalisdanan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matinumanon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nasayod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tugob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dalangpanan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Maga-ampo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Ginatamay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Modangop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Magaampo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121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Jesus Ang Atong Abyan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Jesus Ang Atong Abyan </dc:title>
  <dc:creator>FRONT</dc:creator>
  <cp:lastModifiedBy>FRONT</cp:lastModifiedBy>
  <cp:revision>10</cp:revision>
  <dcterms:created xsi:type="dcterms:W3CDTF">2023-12-24T23:54:14Z</dcterms:created>
  <dcterms:modified xsi:type="dcterms:W3CDTF">2024-10-07T21:01:27Z</dcterms:modified>
</cp:coreProperties>
</file>