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12135-A66C-48A4-9EFB-85C663E33E35}" type="datetimeFigureOut">
              <a:rPr lang="en-US" smtClean="0"/>
              <a:pPr/>
              <a:t>10/28/2024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25D5C-F77B-460D-A32D-00181FC906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wa rukundo rwi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152400"/>
            <a:ext cx="44196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/>
                </a:solidFill>
              </a:rPr>
              <a:t>Rwa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rukundo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rwiwe</a:t>
            </a:r>
            <a:r>
              <a:rPr lang="en-US" b="1" dirty="0" smtClean="0">
                <a:solidFill>
                  <a:schemeClr val="tx1"/>
                </a:solidFill>
              </a:rPr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066800"/>
            <a:ext cx="6400800" cy="45720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1. </a:t>
            </a:r>
            <a:r>
              <a:rPr lang="en-US" sz="1400" b="1" dirty="0" err="1" smtClean="0">
                <a:solidFill>
                  <a:schemeClr val="tx1"/>
                </a:solidFill>
              </a:rPr>
              <a:t>Yarandondey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asanga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Nnanijwe</a:t>
            </a:r>
            <a:r>
              <a:rPr lang="en-US" sz="1400" b="1" dirty="0" smtClean="0">
                <a:solidFill>
                  <a:schemeClr val="tx1"/>
                </a:solidFill>
              </a:rPr>
              <a:t> n' </a:t>
            </a:r>
            <a:r>
              <a:rPr lang="en-US" sz="1400" b="1" dirty="0" err="1" smtClean="0">
                <a:solidFill>
                  <a:schemeClr val="tx1"/>
                </a:solidFill>
              </a:rPr>
              <a:t>ivyaha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Anshira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bitugu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Anjana</a:t>
            </a:r>
            <a:r>
              <a:rPr lang="en-US" sz="1400" b="1" dirty="0" smtClean="0">
                <a:solidFill>
                  <a:schemeClr val="tx1"/>
                </a:solidFill>
              </a:rPr>
              <a:t> mu </a:t>
            </a:r>
            <a:r>
              <a:rPr lang="en-US" sz="1400" b="1" dirty="0" err="1" smtClean="0">
                <a:solidFill>
                  <a:schemeClr val="tx1"/>
                </a:solidFill>
              </a:rPr>
              <a:t>rugo</a:t>
            </a:r>
            <a:r>
              <a:rPr lang="en-US" sz="14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Abamarayika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biwe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Baririmbira</a:t>
            </a:r>
            <a:r>
              <a:rPr lang="en-US" sz="1400" b="1" dirty="0" smtClean="0">
                <a:solidFill>
                  <a:schemeClr val="tx1"/>
                </a:solidFill>
              </a:rPr>
              <a:t> mw </a:t>
            </a:r>
            <a:r>
              <a:rPr lang="en-US" sz="1400" b="1" dirty="0" err="1" smtClean="0">
                <a:solidFill>
                  <a:schemeClr val="tx1"/>
                </a:solidFill>
              </a:rPr>
              <a:t>ijuru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Rwa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rukundo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rwiwe</a:t>
            </a:r>
            <a:r>
              <a:rPr lang="en-US" sz="1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maraso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yiwe</a:t>
            </a:r>
            <a:r>
              <a:rPr lang="en-US" sz="1400" b="1" dirty="0" smtClean="0">
                <a:solidFill>
                  <a:srgbClr val="FF0000"/>
                </a:solidFill>
              </a:rPr>
              <a:t>!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Bga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buntu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bganzanye</a:t>
            </a:r>
            <a:r>
              <a:rPr lang="en-US" sz="1400" b="1" dirty="0" smtClean="0">
                <a:solidFill>
                  <a:srgbClr val="FF0000"/>
                </a:solidFill>
              </a:rPr>
              <a:t> mu </a:t>
            </a:r>
            <a:r>
              <a:rPr lang="en-US" sz="1400" b="1" dirty="0" err="1" smtClean="0">
                <a:solidFill>
                  <a:srgbClr val="FF0000"/>
                </a:solidFill>
              </a:rPr>
              <a:t>rugo</a:t>
            </a:r>
            <a:r>
              <a:rPr lang="en-US" sz="1400" b="1" dirty="0" smtClean="0">
                <a:solidFill>
                  <a:srgbClr val="FF0000"/>
                </a:solidFill>
              </a:rPr>
              <a:t>'.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Mbur</a:t>
            </a:r>
            <a:r>
              <a:rPr lang="en-US" sz="1400" b="1" dirty="0" smtClean="0">
                <a:solidFill>
                  <a:srgbClr val="FF0000"/>
                </a:solidFill>
              </a:rPr>
              <a:t>' </a:t>
            </a:r>
            <a:r>
              <a:rPr lang="en-US" sz="1400" b="1" dirty="0" err="1" smtClean="0">
                <a:solidFill>
                  <a:srgbClr val="FF0000"/>
                </a:solidFill>
              </a:rPr>
              <a:t>uko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mbivuga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ntangaye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2. </a:t>
            </a:r>
            <a:r>
              <a:rPr lang="en-US" sz="1400" b="1" dirty="0" err="1" smtClean="0">
                <a:solidFill>
                  <a:schemeClr val="tx1"/>
                </a:solidFill>
              </a:rPr>
              <a:t>Yasanze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nkomeretse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Ansomoz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umuti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Arampumuriz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ati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Humur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ur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uwanje</a:t>
            </a:r>
            <a:r>
              <a:rPr lang="en-US" sz="14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Sinaribgumv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ijwi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nk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iryo</a:t>
            </a:r>
            <a:r>
              <a:rPr lang="en-US" sz="1400" b="1" dirty="0" smtClean="0">
                <a:solidFill>
                  <a:schemeClr val="tx1"/>
                </a:solidFill>
              </a:rPr>
              <a:t>;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Ndema</a:t>
            </a:r>
            <a:r>
              <a:rPr lang="en-US" sz="1400" b="1" dirty="0" smtClean="0">
                <a:solidFill>
                  <a:schemeClr val="tx1"/>
                </a:solidFill>
              </a:rPr>
              <a:t> mu </a:t>
            </a:r>
            <a:r>
              <a:rPr lang="en-US" sz="1400" b="1" dirty="0" err="1" smtClean="0">
                <a:solidFill>
                  <a:schemeClr val="tx1"/>
                </a:solidFill>
              </a:rPr>
              <a:t>mutima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rwose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3. </a:t>
            </a:r>
            <a:r>
              <a:rPr lang="en-US" sz="1400" b="1" dirty="0" err="1" smtClean="0">
                <a:solidFill>
                  <a:schemeClr val="tx1"/>
                </a:solidFill>
              </a:rPr>
              <a:t>Anyerek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ibiganza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N'inkovu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z'imambo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N'igitsibo</a:t>
            </a:r>
            <a:r>
              <a:rPr lang="en-US" sz="1400" b="1" dirty="0" smtClean="0">
                <a:solidFill>
                  <a:schemeClr val="tx1"/>
                </a:solidFill>
              </a:rPr>
              <a:t> c' </a:t>
            </a:r>
            <a:r>
              <a:rPr lang="en-US" sz="1400" b="1" dirty="0" err="1" smtClean="0">
                <a:solidFill>
                  <a:schemeClr val="tx1"/>
                </a:solidFill>
              </a:rPr>
              <a:t>amahwa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Yambitswe</a:t>
            </a:r>
            <a:r>
              <a:rPr lang="en-US" sz="1400" b="1" dirty="0" smtClean="0">
                <a:solidFill>
                  <a:schemeClr val="tx1"/>
                </a:solidFill>
              </a:rPr>
              <a:t> mu </a:t>
            </a:r>
            <a:r>
              <a:rPr lang="en-US" sz="1400" b="1" dirty="0" err="1" smtClean="0">
                <a:solidFill>
                  <a:schemeClr val="tx1"/>
                </a:solidFill>
              </a:rPr>
              <a:t>mutwe</a:t>
            </a:r>
            <a:r>
              <a:rPr lang="en-US" sz="14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Nibaz'ico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yambonyemwo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Cotum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ambabarizw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artyo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4. None </a:t>
            </a:r>
            <a:r>
              <a:rPr lang="en-US" sz="1400" b="1" dirty="0" err="1" smtClean="0">
                <a:solidFill>
                  <a:schemeClr val="tx1"/>
                </a:solidFill>
              </a:rPr>
              <a:t>nd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imbere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yiwe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Nakirwa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n'umuco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Uva</a:t>
            </a:r>
            <a:r>
              <a:rPr lang="en-US" sz="1400" b="1" dirty="0" smtClean="0">
                <a:solidFill>
                  <a:schemeClr val="tx1"/>
                </a:solidFill>
              </a:rPr>
              <a:t> mu </a:t>
            </a:r>
            <a:r>
              <a:rPr lang="en-US" sz="1400" b="1" dirty="0" err="1" smtClean="0">
                <a:solidFill>
                  <a:schemeClr val="tx1"/>
                </a:solidFill>
              </a:rPr>
              <a:t>nyonga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hiwe</a:t>
            </a:r>
            <a:r>
              <a:rPr lang="en-US" sz="14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Ndimbur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imigisha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Yampereye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mur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iyi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si</a:t>
            </a:r>
            <a:r>
              <a:rPr lang="en-US" sz="1400" b="1" dirty="0" smtClean="0">
                <a:solidFill>
                  <a:schemeClr val="tx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Mbur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uko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mbimushimira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5. None </a:t>
            </a:r>
            <a:r>
              <a:rPr lang="en-US" sz="1400" b="1" dirty="0" err="1" smtClean="0">
                <a:solidFill>
                  <a:schemeClr val="tx1"/>
                </a:solidFill>
              </a:rPr>
              <a:t>nduhutse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neza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Mu </a:t>
            </a:r>
            <a:r>
              <a:rPr lang="en-US" sz="1400" b="1" dirty="0" err="1" smtClean="0">
                <a:solidFill>
                  <a:schemeClr val="tx1"/>
                </a:solidFill>
              </a:rPr>
              <a:t>mutima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wanje</a:t>
            </a:r>
            <a:r>
              <a:rPr lang="en-US" sz="1400" b="1" dirty="0" smtClean="0">
                <a:solidFill>
                  <a:schemeClr val="tx1"/>
                </a:solidFill>
              </a:rPr>
              <a:t>,  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Ndorerey</a:t>
            </a:r>
            <a:r>
              <a:rPr lang="en-US" sz="1400" b="1" dirty="0" smtClean="0">
                <a:solidFill>
                  <a:schemeClr val="tx1"/>
                </a:solidFill>
              </a:rPr>
              <a:t>’ </a:t>
            </a:r>
            <a:r>
              <a:rPr lang="en-US" sz="1400" b="1" dirty="0" err="1" smtClean="0">
                <a:solidFill>
                  <a:schemeClr val="tx1"/>
                </a:solidFill>
              </a:rPr>
              <a:t>urya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musi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Azogarukako</a:t>
            </a:r>
            <a:r>
              <a:rPr lang="en-US" sz="14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Ngw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az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antahurukan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iwe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Ankoy</a:t>
            </a:r>
            <a:r>
              <a:rPr lang="en-US" sz="1400" b="1" dirty="0" smtClean="0">
                <a:solidFill>
                  <a:schemeClr val="tx1"/>
                </a:solidFill>
              </a:rPr>
              <a:t>' </a:t>
            </a:r>
            <a:r>
              <a:rPr lang="en-US" sz="1400" b="1" dirty="0" err="1" smtClean="0">
                <a:solidFill>
                  <a:schemeClr val="tx1"/>
                </a:solidFill>
              </a:rPr>
              <a:t>amaraso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yiwe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154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Rwa rukundo rwiwe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Yarandondey' asanga 89  Kinyarwanda</dc:title>
  <dc:creator>FRONT</dc:creator>
  <cp:lastModifiedBy>FRONT</cp:lastModifiedBy>
  <cp:revision>7</cp:revision>
  <dcterms:created xsi:type="dcterms:W3CDTF">2024-10-22T00:10:26Z</dcterms:created>
  <dcterms:modified xsi:type="dcterms:W3CDTF">2024-10-28T23:44:23Z</dcterms:modified>
</cp:coreProperties>
</file>