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448F9-3E02-4BDF-8678-9BE013AE350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1E7DC-D65C-485A-8CE2-E62F420D59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zyjacielem naszym Jez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685800"/>
            <a:ext cx="57912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Przyjacielem</a:t>
            </a:r>
            <a:r>
              <a:rPr lang="en-US" b="1" dirty="0" smtClean="0"/>
              <a:t> </a:t>
            </a:r>
            <a:r>
              <a:rPr lang="en-US" b="1" dirty="0" err="1" smtClean="0"/>
              <a:t>naszym</a:t>
            </a:r>
            <a:r>
              <a:rPr lang="en-US" b="1" dirty="0" smtClean="0"/>
              <a:t> </a:t>
            </a:r>
            <a:r>
              <a:rPr lang="en-US" b="1" dirty="0" err="1" smtClean="0"/>
              <a:t>Jezus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438400"/>
            <a:ext cx="5562600" cy="41910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Przyjacielem naszym Jezus - jak wspaniałym, wiernym On!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Ojcem swoim nas pojednał. I z szatańskich wyrwał szpon.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Któż to może wypowiedzieć ile łask tracimy tu,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modlitwę zaniedbamy nie ufając szczerze Mu.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nam wrogie moce grożą, koło nas tu burza dmie,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musimy drzeć w bojaźni, gdy modlimy z wiarą się.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wiernym się okaże, pomoc pewną zsyła nam,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potężnym jest Wybawcą i do próśb się skłania Sam.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nas smutki troski dręczą, dniem i nocą w każdy czas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ufamy, gdy wołamy, Jezus wyratuje nas.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nas zdradzą przyjaciele, wznośmy głos przed łaski tron,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 nas nigdy nie opuści - wiernym był i będzie On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132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Przyjacielem naszym Jezus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przyjaciel to nasz, Jezus </dc:title>
  <dc:creator>FRONT</dc:creator>
  <cp:lastModifiedBy>FRONT</cp:lastModifiedBy>
  <cp:revision>15</cp:revision>
  <dcterms:created xsi:type="dcterms:W3CDTF">2023-12-24T23:57:50Z</dcterms:created>
  <dcterms:modified xsi:type="dcterms:W3CDTF">2024-10-08T17:08:21Z</dcterms:modified>
</cp:coreProperties>
</file>