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0AA8B-39E2-4115-8931-006C85CBE3F8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84DCF-CCC9-467F-943F-47DD54CC83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daku Ada Saha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Padaku</a:t>
            </a:r>
            <a:r>
              <a:rPr lang="en-US" b="1" dirty="0" smtClean="0"/>
              <a:t>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b="1" dirty="0" err="1" smtClean="0"/>
              <a:t>Sahabat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81200"/>
            <a:ext cx="4800600" cy="3352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Padaku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sahabat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KasihNya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mengagumkan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Mengikat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erat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Dekat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kepada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KasihNya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murni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mungkin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diputuskan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sahabatku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Sumber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kebahagiaan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Padaku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sahabat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MatiNya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mengagumkan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Karna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kasihNya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besar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TubuhNya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dikorbankan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Tiada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padaku</a:t>
            </a:r>
            <a:r>
              <a:rPr lang="en-US" sz="1600" b="1" dirty="0" smtClean="0">
                <a:solidFill>
                  <a:schemeClr val="tx1"/>
                </a:solidFill>
              </a:rPr>
              <a:t>, Yang </a:t>
            </a:r>
            <a:r>
              <a:rPr lang="en-US" sz="1600" b="1" dirty="0" err="1" smtClean="0">
                <a:solidFill>
                  <a:schemeClr val="tx1"/>
                </a:solidFill>
              </a:rPr>
              <a:t>patut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kubanggakan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Hati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pikiran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hidupku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PadaNya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kuserahkan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Sahabatku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KuasaNya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mengagumkan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Dipimpin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tanganku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erat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Sepanjang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perjalanan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Bersama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s'lamanya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Betapa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indah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nian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Kelak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surga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Kudapat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perhentian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Padaku Ada Sahabat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Sahabat yang Sungguh INDONESIA</dc:title>
  <dc:creator>FRONT</dc:creator>
  <cp:lastModifiedBy>FRONT</cp:lastModifiedBy>
  <cp:revision>8</cp:revision>
  <dcterms:created xsi:type="dcterms:W3CDTF">2024-10-03T22:46:22Z</dcterms:created>
  <dcterms:modified xsi:type="dcterms:W3CDTF">2024-10-05T17:31:42Z</dcterms:modified>
</cp:coreProperties>
</file>