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66DD5-476F-4892-AE5C-43CDEBF49C8B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8D58-D691-4271-A7E3-8FBB1A6B7C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66DD5-476F-4892-AE5C-43CDEBF49C8B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8D58-D691-4271-A7E3-8FBB1A6B7C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66DD5-476F-4892-AE5C-43CDEBF49C8B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8D58-D691-4271-A7E3-8FBB1A6B7C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66DD5-476F-4892-AE5C-43CDEBF49C8B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8D58-D691-4271-A7E3-8FBB1A6B7C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66DD5-476F-4892-AE5C-43CDEBF49C8B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8D58-D691-4271-A7E3-8FBB1A6B7C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66DD5-476F-4892-AE5C-43CDEBF49C8B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8D58-D691-4271-A7E3-8FBB1A6B7C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66DD5-476F-4892-AE5C-43CDEBF49C8B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8D58-D691-4271-A7E3-8FBB1A6B7C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66DD5-476F-4892-AE5C-43CDEBF49C8B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8D58-D691-4271-A7E3-8FBB1A6B7C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66DD5-476F-4892-AE5C-43CDEBF49C8B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8D58-D691-4271-A7E3-8FBB1A6B7C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66DD5-476F-4892-AE5C-43CDEBF49C8B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8D58-D691-4271-A7E3-8FBB1A6B7C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66DD5-476F-4892-AE5C-43CDEBF49C8B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8D58-D691-4271-A7E3-8FBB1A6B7C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66DD5-476F-4892-AE5C-43CDEBF49C8B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E8D58-D691-4271-A7E3-8FBB1A6B7C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hrist, in thee my soul.jpg"/>
          <p:cNvPicPr>
            <a:picLocks noChangeAspect="1"/>
          </p:cNvPicPr>
          <p:nvPr userDrawn="1"/>
        </p:nvPicPr>
        <p:blipFill>
          <a:blip r:embed="rId14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h Cristo en ti si solo en t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52399"/>
            <a:ext cx="5791200" cy="609601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Oh Cristo en ti si solo en </a:t>
            </a:r>
            <a:r>
              <a:rPr lang="it-IT" b="1" dirty="0" smtClean="0">
                <a:solidFill>
                  <a:schemeClr val="bg1"/>
                </a:solidFill>
              </a:rPr>
              <a:t>ti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990600"/>
            <a:ext cx="3810000" cy="5257800"/>
          </a:xfrm>
        </p:spPr>
        <p:txBody>
          <a:bodyPr>
            <a:noAutofit/>
          </a:bodyPr>
          <a:lstStyle/>
          <a:p>
            <a:pPr algn="l"/>
            <a:r>
              <a:rPr lang="es-ES" sz="2000" b="1" dirty="0" smtClean="0">
                <a:solidFill>
                  <a:schemeClr val="bg1"/>
                </a:solidFill>
              </a:rPr>
              <a:t>¡Oh! Cristo en Ti, sí, sólo en Ti</a:t>
            </a:r>
          </a:p>
          <a:p>
            <a:pPr algn="l"/>
            <a:r>
              <a:rPr lang="es-ES" sz="2000" b="1" dirty="0" smtClean="0">
                <a:solidFill>
                  <a:schemeClr val="bg1"/>
                </a:solidFill>
              </a:rPr>
              <a:t>mi corazón halló</a:t>
            </a:r>
          </a:p>
          <a:p>
            <a:pPr algn="l"/>
            <a:r>
              <a:rPr lang="es-ES" sz="2000" b="1" dirty="0" smtClean="0">
                <a:solidFill>
                  <a:schemeClr val="bg1"/>
                </a:solidFill>
              </a:rPr>
              <a:t>La paz, perdón, que con afán</a:t>
            </a:r>
          </a:p>
          <a:p>
            <a:pPr algn="l"/>
            <a:r>
              <a:rPr lang="es-ES" sz="2000" b="1" dirty="0" smtClean="0">
                <a:solidFill>
                  <a:schemeClr val="bg1"/>
                </a:solidFill>
              </a:rPr>
              <a:t>sin descansar buscó.</a:t>
            </a:r>
          </a:p>
          <a:p>
            <a:pPr algn="l"/>
            <a:endParaRPr lang="es-ES" sz="2000" b="1" dirty="0" smtClean="0">
              <a:solidFill>
                <a:schemeClr val="bg1"/>
              </a:solidFill>
            </a:endParaRP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Coro: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Ya ningún bien sin Cristo habrá,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El solo para mí;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Luz, gozo, paz y gran felicidad,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Se encuentran sólo Cristo en </a:t>
            </a:r>
            <a:r>
              <a:rPr lang="es-ES" sz="2000" b="1" dirty="0" err="1" smtClean="0">
                <a:solidFill>
                  <a:srgbClr val="FF0000"/>
                </a:solidFill>
              </a:rPr>
              <a:t>Ti.</a:t>
            </a:r>
            <a:endParaRPr lang="es-ES" sz="2000" b="1" dirty="0" smtClean="0">
              <a:solidFill>
                <a:srgbClr val="FF0000"/>
              </a:solidFill>
            </a:endParaRPr>
          </a:p>
          <a:p>
            <a:pPr algn="l"/>
            <a:endParaRPr lang="es-ES" sz="2000" b="1" dirty="0" smtClean="0">
              <a:solidFill>
                <a:schemeClr val="bg1"/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bg1"/>
                </a:solidFill>
              </a:rPr>
              <a:t>El mundo con afán probé</a:t>
            </a:r>
          </a:p>
          <a:p>
            <a:pPr algn="l"/>
            <a:r>
              <a:rPr lang="es-ES" sz="2000" b="1" dirty="0" smtClean="0">
                <a:solidFill>
                  <a:schemeClr val="bg1"/>
                </a:solidFill>
              </a:rPr>
              <a:t>y mi alma lo gustó,</a:t>
            </a:r>
          </a:p>
          <a:p>
            <a:pPr algn="l"/>
            <a:r>
              <a:rPr lang="es-ES" sz="2000" b="1" dirty="0" smtClean="0">
                <a:solidFill>
                  <a:schemeClr val="bg1"/>
                </a:solidFill>
              </a:rPr>
              <a:t>Mas descontento me quedé</a:t>
            </a:r>
          </a:p>
          <a:p>
            <a:pPr algn="l"/>
            <a:r>
              <a:rPr lang="es-ES" sz="2000" b="1" dirty="0" smtClean="0">
                <a:solidFill>
                  <a:schemeClr val="bg1"/>
                </a:solidFill>
              </a:rPr>
              <a:t>y mi alma se afligió</a:t>
            </a:r>
            <a:r>
              <a:rPr lang="es-ES" sz="2000" b="1" dirty="0" smtClean="0">
                <a:solidFill>
                  <a:schemeClr val="bg1"/>
                </a:solidFill>
              </a:rPr>
              <a:t>.</a:t>
            </a:r>
            <a:endParaRPr lang="es-ES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86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Oh Cristo en ti si solo en ti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Oh Cristo en ti si solo en ti spanish</dc:title>
  <dc:creator>FRONT</dc:creator>
  <cp:lastModifiedBy>FRONT</cp:lastModifiedBy>
  <cp:revision>6</cp:revision>
  <dcterms:created xsi:type="dcterms:W3CDTF">2024-09-20T00:31:21Z</dcterms:created>
  <dcterms:modified xsi:type="dcterms:W3CDTF">2024-10-02T17:45:28Z</dcterms:modified>
</cp:coreProperties>
</file>