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951B-C0A0-4AA5-A381-659716B3F8C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8D53-14D4-4813-9EA5-F73D13EE78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šťastný de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Ó, </a:t>
            </a:r>
            <a:r>
              <a:rPr lang="en-US" b="1" dirty="0" err="1">
                <a:solidFill>
                  <a:schemeClr val="bg1"/>
                </a:solidFill>
              </a:rPr>
              <a:t>šťastný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447800"/>
            <a:ext cx="71628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Ó, </a:t>
            </a:r>
            <a:r>
              <a:rPr lang="en-US" sz="1600" b="1" dirty="0" err="1" smtClean="0">
                <a:solidFill>
                  <a:schemeClr val="bg1"/>
                </a:solidFill>
              </a:rPr>
              <a:t>šťastný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deň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čo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dals</a:t>
            </a:r>
            <a:r>
              <a:rPr lang="en-US" sz="1600" b="1" dirty="0" smtClean="0">
                <a:solidFill>
                  <a:schemeClr val="bg1"/>
                </a:solidFill>
              </a:rPr>
              <a:t>´ mi Ty,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bol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môj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hriech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krvou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obmytý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Môj</a:t>
            </a:r>
            <a:r>
              <a:rPr lang="en-US" sz="1600" b="1" dirty="0" smtClean="0">
                <a:solidFill>
                  <a:schemeClr val="bg1"/>
                </a:solidFill>
              </a:rPr>
              <a:t> Pane, </a:t>
            </a:r>
            <a:r>
              <a:rPr lang="en-US" sz="1600" b="1" dirty="0" err="1" smtClean="0">
                <a:solidFill>
                  <a:schemeClr val="bg1"/>
                </a:solidFill>
              </a:rPr>
              <a:t>teraz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zemi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žiť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môžem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Tebe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spasený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Zbor</a:t>
            </a:r>
            <a:r>
              <a:rPr lang="en-US" sz="1600" b="1" smtClean="0">
                <a:solidFill>
                  <a:srgbClr val="FF0000"/>
                </a:solidFill>
              </a:rPr>
              <a:t>: </a:t>
            </a:r>
            <a:endParaRPr lang="en-US" sz="1600" b="1" smtClean="0">
              <a:solidFill>
                <a:srgbClr val="FF0000"/>
              </a:solidFill>
            </a:endParaRPr>
          </a:p>
          <a:p>
            <a:pPr algn="l"/>
            <a:r>
              <a:rPr lang="en-US" sz="1600" b="1" smtClean="0">
                <a:solidFill>
                  <a:srgbClr val="FF0000"/>
                </a:solidFill>
              </a:rPr>
              <a:t>Krásny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deň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slávny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deň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keď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odňal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hriechu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tieň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On </a:t>
            </a:r>
            <a:r>
              <a:rPr lang="en-US" sz="1600" b="1" dirty="0" err="1" smtClean="0">
                <a:solidFill>
                  <a:srgbClr val="FF0000"/>
                </a:solidFill>
              </a:rPr>
              <a:t>obmyl</a:t>
            </a:r>
            <a:r>
              <a:rPr lang="en-US" sz="1600" b="1" dirty="0" smtClean="0">
                <a:solidFill>
                  <a:srgbClr val="FF0000"/>
                </a:solidFill>
              </a:rPr>
              <a:t> ma a </a:t>
            </a:r>
            <a:r>
              <a:rPr lang="en-US" sz="1600" b="1" dirty="0" err="1" smtClean="0">
                <a:solidFill>
                  <a:srgbClr val="FF0000"/>
                </a:solidFill>
              </a:rPr>
              <a:t>vykúpil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mňa</a:t>
            </a:r>
            <a:r>
              <a:rPr lang="en-US" sz="1600" b="1" dirty="0" smtClean="0">
                <a:solidFill>
                  <a:srgbClr val="FF0000"/>
                </a:solidFill>
              </a:rPr>
              <a:t> z </a:t>
            </a:r>
            <a:r>
              <a:rPr lang="en-US" sz="1600" b="1" dirty="0" err="1" smtClean="0">
                <a:solidFill>
                  <a:srgbClr val="FF0000"/>
                </a:solidFill>
              </a:rPr>
              <a:t>diabolských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pút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vyprostil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Krásny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deň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slávny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deň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Kristovi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už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patriť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smiem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Je </a:t>
            </a:r>
            <a:r>
              <a:rPr lang="en-US" sz="1600" b="1" dirty="0" err="1" smtClean="0">
                <a:solidFill>
                  <a:schemeClr val="bg1"/>
                </a:solidFill>
              </a:rPr>
              <a:t>dokonané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spasenie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Pánov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nech</a:t>
            </a:r>
            <a:r>
              <a:rPr lang="en-US" sz="1600" b="1" dirty="0" smtClean="0">
                <a:solidFill>
                  <a:schemeClr val="bg1"/>
                </a:solidFill>
              </a:rPr>
              <a:t> to </a:t>
            </a:r>
            <a:r>
              <a:rPr lang="en-US" sz="1600" b="1" dirty="0" err="1" smtClean="0">
                <a:solidFill>
                  <a:schemeClr val="bg1"/>
                </a:solidFill>
              </a:rPr>
              <a:t>všade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znie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On je </a:t>
            </a:r>
            <a:r>
              <a:rPr lang="en-US" sz="1600" b="1" dirty="0" err="1" smtClean="0">
                <a:solidFill>
                  <a:schemeClr val="bg1"/>
                </a:solidFill>
              </a:rPr>
              <a:t>môj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 </a:t>
            </a:r>
            <a:r>
              <a:rPr lang="en-US" sz="1600" b="1" dirty="0" err="1" smtClean="0">
                <a:solidFill>
                  <a:schemeClr val="bg1"/>
                </a:solidFill>
              </a:rPr>
              <a:t>Ním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nebeským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dedičom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Poď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zmietaš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slabosti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Pán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chce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vyprostiť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chce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zmeniť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úzkosť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blaha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svit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tvoj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život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celkom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premeniť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Ó, </a:t>
            </a:r>
            <a:r>
              <a:rPr lang="en-US" sz="1600" b="1" dirty="0" err="1" smtClean="0">
                <a:solidFill>
                  <a:schemeClr val="bg1"/>
                </a:solidFill>
              </a:rPr>
              <a:t>šťastný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deň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smieš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mať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kto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nešťastí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zmietaš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snáď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Len </a:t>
            </a:r>
            <a:r>
              <a:rPr lang="en-US" sz="1600" b="1" dirty="0" err="1" smtClean="0">
                <a:solidFill>
                  <a:schemeClr val="bg1"/>
                </a:solidFill>
              </a:rPr>
              <a:t>pozri</a:t>
            </a:r>
            <a:r>
              <a:rPr lang="en-US" sz="1600" b="1" dirty="0" smtClean="0">
                <a:solidFill>
                  <a:schemeClr val="bg1"/>
                </a:solidFill>
              </a:rPr>
              <a:t> s </a:t>
            </a:r>
            <a:r>
              <a:rPr lang="en-US" sz="1600" b="1" dirty="0" err="1" smtClean="0">
                <a:solidFill>
                  <a:schemeClr val="bg1"/>
                </a:solidFill>
              </a:rPr>
              <a:t>vierou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Krista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skončí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neistá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5. </a:t>
            </a:r>
            <a:r>
              <a:rPr lang="en-US" sz="1600" b="1" dirty="0" err="1" smtClean="0">
                <a:solidFill>
                  <a:schemeClr val="bg1"/>
                </a:solidFill>
              </a:rPr>
              <a:t>Kiež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všetkých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sŕdc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jasot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znie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Ježiš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spasenie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spasený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spasený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smiem</a:t>
            </a:r>
            <a:r>
              <a:rPr lang="en-US" sz="1600" b="1" dirty="0" smtClean="0">
                <a:solidFill>
                  <a:schemeClr val="bg1"/>
                </a:solidFill>
              </a:rPr>
              <a:t> s </a:t>
            </a:r>
            <a:r>
              <a:rPr lang="en-US" sz="1600" b="1" dirty="0" err="1" smtClean="0">
                <a:solidFill>
                  <a:schemeClr val="bg1"/>
                </a:solidFill>
              </a:rPr>
              <a:t>Pánom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žiť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už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zemi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187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šťastný deň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Ó, šťastný deň czech</dc:title>
  <dc:creator>FRONT</dc:creator>
  <cp:lastModifiedBy>FRONT</cp:lastModifiedBy>
  <cp:revision>5</cp:revision>
  <dcterms:created xsi:type="dcterms:W3CDTF">2024-10-09T19:26:21Z</dcterms:created>
  <dcterms:modified xsi:type="dcterms:W3CDTF">2024-10-11T19:01:25Z</dcterms:modified>
</cp:coreProperties>
</file>