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A5DB9-AF54-4333-8697-78DEBB7D2ACD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E3AA-D38F-4E6C-8581-14AFD9AA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A5DB9-AF54-4333-8697-78DEBB7D2ACD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E3AA-D38F-4E6C-8581-14AFD9AA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A5DB9-AF54-4333-8697-78DEBB7D2ACD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E3AA-D38F-4E6C-8581-14AFD9AA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A5DB9-AF54-4333-8697-78DEBB7D2ACD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E3AA-D38F-4E6C-8581-14AFD9AA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A5DB9-AF54-4333-8697-78DEBB7D2ACD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E3AA-D38F-4E6C-8581-14AFD9AA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A5DB9-AF54-4333-8697-78DEBB7D2ACD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E3AA-D38F-4E6C-8581-14AFD9AA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A5DB9-AF54-4333-8697-78DEBB7D2ACD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E3AA-D38F-4E6C-8581-14AFD9AA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A5DB9-AF54-4333-8697-78DEBB7D2ACD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E3AA-D38F-4E6C-8581-14AFD9AA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A5DB9-AF54-4333-8697-78DEBB7D2ACD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E3AA-D38F-4E6C-8581-14AFD9AA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A5DB9-AF54-4333-8697-78DEBB7D2ACD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E3AA-D38F-4E6C-8581-14AFD9AA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A5DB9-AF54-4333-8697-78DEBB7D2ACD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E3AA-D38F-4E6C-8581-14AFD9AA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A5DB9-AF54-4333-8697-78DEBB7D2ACD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1E3AA-D38F-4E6C-8581-14AFD9AA3D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Selger Ta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304800"/>
            <a:ext cx="3048000" cy="6095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 </a:t>
            </a:r>
            <a:r>
              <a:rPr lang="en-US" b="1" dirty="0" err="1">
                <a:solidFill>
                  <a:schemeClr val="bg1"/>
                </a:solidFill>
              </a:rPr>
              <a:t>Selger</a:t>
            </a:r>
            <a:r>
              <a:rPr lang="en-US" b="1" dirty="0">
                <a:solidFill>
                  <a:schemeClr val="bg1"/>
                </a:solidFill>
              </a:rPr>
              <a:t> Tag</a:t>
            </a:r>
            <a:r>
              <a:rPr lang="en-US" b="1" dirty="0" smtClean="0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133600"/>
            <a:ext cx="8077200" cy="3810000"/>
          </a:xfrm>
        </p:spPr>
        <p:txBody>
          <a:bodyPr numCol="2">
            <a:noAutofit/>
          </a:bodyPr>
          <a:lstStyle/>
          <a:p>
            <a:pPr marL="342900" indent="-342900" algn="l"/>
            <a:r>
              <a:rPr lang="de-DE" sz="1600" b="1" dirty="0" smtClean="0">
                <a:solidFill>
                  <a:schemeClr val="bg1"/>
                </a:solidFill>
              </a:rPr>
              <a:t>1. O </a:t>
            </a:r>
            <a:r>
              <a:rPr lang="de-DE" sz="1600" b="1" dirty="0" smtClean="0">
                <a:solidFill>
                  <a:schemeClr val="bg1"/>
                </a:solidFill>
              </a:rPr>
              <a:t>selger Tag, an dem mein Herz </a:t>
            </a:r>
            <a:endParaRPr lang="de-DE" sz="1600" b="1" dirty="0" smtClean="0">
              <a:solidFill>
                <a:schemeClr val="bg1"/>
              </a:solidFill>
            </a:endParaRPr>
          </a:p>
          <a:p>
            <a:pPr marL="342900" indent="-342900" algn="l"/>
            <a:r>
              <a:rPr lang="de-DE" sz="1600" b="1" dirty="0" smtClean="0">
                <a:solidFill>
                  <a:schemeClr val="bg1"/>
                </a:solidFill>
              </a:rPr>
              <a:t>Dich </a:t>
            </a:r>
            <a:r>
              <a:rPr lang="de-DE" sz="1600" b="1" dirty="0" smtClean="0">
                <a:solidFill>
                  <a:schemeClr val="bg1"/>
                </a:solidFill>
              </a:rPr>
              <a:t>fand, </a:t>
            </a:r>
            <a:r>
              <a:rPr lang="de-DE" sz="1600" b="1" dirty="0" smtClean="0">
                <a:solidFill>
                  <a:schemeClr val="bg1"/>
                </a:solidFill>
              </a:rPr>
              <a:t>O </a:t>
            </a:r>
            <a:r>
              <a:rPr lang="de-DE" sz="1600" b="1" dirty="0" smtClean="0">
                <a:solidFill>
                  <a:schemeClr val="bg1"/>
                </a:solidFill>
              </a:rPr>
              <a:t>Jesus, Heiland mein!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Fort ist für immer </a:t>
            </a:r>
            <a:r>
              <a:rPr lang="de-DE" sz="1600" b="1" dirty="0" smtClean="0">
                <a:solidFill>
                  <a:schemeClr val="bg1"/>
                </a:solidFill>
              </a:rPr>
              <a:t>banger </a:t>
            </a:r>
            <a:r>
              <a:rPr lang="de-DE" sz="1600" b="1" dirty="0" smtClean="0">
                <a:solidFill>
                  <a:schemeClr val="bg1"/>
                </a:solidFill>
              </a:rPr>
              <a:t>Schmerz,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fort </a:t>
            </a:r>
            <a:r>
              <a:rPr lang="de-DE" sz="1600" b="1" dirty="0" smtClean="0">
                <a:solidFill>
                  <a:schemeClr val="bg1"/>
                </a:solidFill>
              </a:rPr>
              <a:t>Ungewißheit</a:t>
            </a:r>
            <a:r>
              <a:rPr lang="de-DE" sz="1600" b="1" dirty="0" smtClean="0">
                <a:solidFill>
                  <a:schemeClr val="bg1"/>
                </a:solidFill>
              </a:rPr>
              <a:t>, Schuld und Pein.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Selger Tag, selger Tag</a:t>
            </a:r>
            <a:r>
              <a:rPr lang="de-DE" sz="1600" b="1" dirty="0" smtClean="0">
                <a:solidFill>
                  <a:srgbClr val="FF0000"/>
                </a:solidFill>
              </a:rPr>
              <a:t>,</a:t>
            </a:r>
            <a:r>
              <a:rPr lang="de-DE" sz="1600" b="1" dirty="0" smtClean="0">
                <a:solidFill>
                  <a:srgbClr val="FF0000"/>
                </a:solidFill>
              </a:rPr>
              <a:t> da Jesus wusch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von </a:t>
            </a:r>
            <a:r>
              <a:rPr lang="de-DE" sz="1600" b="1" dirty="0" smtClean="0">
                <a:solidFill>
                  <a:srgbClr val="FF0000"/>
                </a:solidFill>
              </a:rPr>
              <a:t>Schuld mich rein.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Ihm will ich mich nun gänzlich weihn,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will preisen Ihn und fröhlich sein.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2. O selges Ja, da ich Ihm gab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und </a:t>
            </a:r>
            <a:r>
              <a:rPr lang="de-DE" sz="1600" b="1" dirty="0" smtClean="0">
                <a:solidFill>
                  <a:schemeClr val="bg1"/>
                </a:solidFill>
              </a:rPr>
              <a:t>das Er mir ins Herze schrieb.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Gottlob, daß ich dies Zeugnis hab: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Der </a:t>
            </a:r>
            <a:r>
              <a:rPr lang="de-DE" sz="1600" b="1" dirty="0" smtClean="0">
                <a:solidFill>
                  <a:schemeClr val="bg1"/>
                </a:solidFill>
              </a:rPr>
              <a:t>Kindschaft zarten Geistestrieb</a:t>
            </a:r>
            <a:r>
              <a:rPr lang="de-DE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3. Der </a:t>
            </a:r>
            <a:r>
              <a:rPr lang="de-DE" sz="1600" b="1" dirty="0" smtClean="0">
                <a:solidFill>
                  <a:schemeClr val="bg1"/>
                </a:solidFill>
              </a:rPr>
              <a:t>Glaubensschritt </a:t>
            </a:r>
            <a:r>
              <a:rPr lang="de-DE" sz="1600" b="1" dirty="0" smtClean="0">
                <a:solidFill>
                  <a:schemeClr val="bg1"/>
                </a:solidFill>
              </a:rPr>
              <a:t>ist nun </a:t>
            </a:r>
            <a:r>
              <a:rPr lang="de-DE" sz="1600" b="1" dirty="0" smtClean="0">
                <a:solidFill>
                  <a:schemeClr val="bg1"/>
                </a:solidFill>
              </a:rPr>
              <a:t>getan</a:t>
            </a:r>
            <a:r>
              <a:rPr lang="de-DE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Ich bin des Herrn und Er ist mein.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Er zog mich und ich nahm Ihn an.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Wie sollt ich nun nicht </a:t>
            </a:r>
            <a:r>
              <a:rPr lang="de-DE" sz="1600" b="1" dirty="0" smtClean="0">
                <a:solidFill>
                  <a:schemeClr val="bg1"/>
                </a:solidFill>
              </a:rPr>
              <a:t>glücklich </a:t>
            </a:r>
            <a:r>
              <a:rPr lang="de-DE" sz="1600" b="1" dirty="0" smtClean="0">
                <a:solidFill>
                  <a:schemeClr val="bg1"/>
                </a:solidFill>
              </a:rPr>
              <a:t>sein!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4. Mein lang </a:t>
            </a:r>
            <a:r>
              <a:rPr lang="de-DE" sz="1600" b="1" dirty="0" smtClean="0">
                <a:solidFill>
                  <a:schemeClr val="bg1"/>
                </a:solidFill>
              </a:rPr>
              <a:t>geteiltes armes </a:t>
            </a:r>
            <a:r>
              <a:rPr lang="de-DE" sz="1600" b="1" dirty="0" smtClean="0">
                <a:solidFill>
                  <a:schemeClr val="bg1"/>
                </a:solidFill>
              </a:rPr>
              <a:t>Herz,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so geh zu </a:t>
            </a:r>
            <a:r>
              <a:rPr lang="de-DE" sz="1600" b="1" dirty="0" smtClean="0">
                <a:solidFill>
                  <a:schemeClr val="bg1"/>
                </a:solidFill>
              </a:rPr>
              <a:t>deiner Ruhe </a:t>
            </a:r>
            <a:r>
              <a:rPr lang="de-DE" sz="1600" b="1" dirty="0" smtClean="0">
                <a:solidFill>
                  <a:schemeClr val="bg1"/>
                </a:solidFill>
              </a:rPr>
              <a:t>ein!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Vergiß </a:t>
            </a:r>
            <a:r>
              <a:rPr lang="de-DE" sz="1600" b="1" dirty="0" smtClean="0">
                <a:solidFill>
                  <a:schemeClr val="bg1"/>
                </a:solidFill>
              </a:rPr>
              <a:t>der </a:t>
            </a:r>
            <a:r>
              <a:rPr lang="de-DE" sz="1600" b="1" dirty="0" smtClean="0">
                <a:solidFill>
                  <a:schemeClr val="bg1"/>
                </a:solidFill>
              </a:rPr>
              <a:t>Sünden bittern </a:t>
            </a:r>
            <a:r>
              <a:rPr lang="de-DE" sz="1600" b="1" dirty="0" smtClean="0">
                <a:solidFill>
                  <a:schemeClr val="bg1"/>
                </a:solidFill>
              </a:rPr>
              <a:t>Schmerz.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Hier soll dein </a:t>
            </a:r>
            <a:r>
              <a:rPr lang="de-DE" sz="1600" b="1" dirty="0" smtClean="0">
                <a:solidFill>
                  <a:schemeClr val="bg1"/>
                </a:solidFill>
              </a:rPr>
              <a:t>ewger Ruhplatz </a:t>
            </a:r>
            <a:r>
              <a:rPr lang="de-DE" sz="1600" b="1" dirty="0" smtClean="0">
                <a:solidFill>
                  <a:schemeClr val="bg1"/>
                </a:solidFill>
              </a:rPr>
              <a:t>sein.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5. Der Himmel hat das Wort gehört,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der Bund ist nun auf ewig fest.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Mein </a:t>
            </a:r>
            <a:r>
              <a:rPr lang="de-DE" sz="1600" b="1" dirty="0" smtClean="0">
                <a:solidFill>
                  <a:schemeClr val="bg1"/>
                </a:solidFill>
              </a:rPr>
              <a:t>Herze </a:t>
            </a:r>
            <a:r>
              <a:rPr lang="de-DE" sz="1600" b="1" dirty="0" smtClean="0">
                <a:solidFill>
                  <a:schemeClr val="bg1"/>
                </a:solidFill>
              </a:rPr>
              <a:t>sonst nichts mehr begehrt.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Ich weiß, daß Er mich nie mehr läßt.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194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Selger Tag!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Selger Tag!  GERMAN</dc:title>
  <dc:creator>FRONT</dc:creator>
  <cp:lastModifiedBy>FRONT</cp:lastModifiedBy>
  <cp:revision>14</cp:revision>
  <dcterms:created xsi:type="dcterms:W3CDTF">2024-10-08T21:02:10Z</dcterms:created>
  <dcterms:modified xsi:type="dcterms:W3CDTF">2024-10-09T17:22:39Z</dcterms:modified>
</cp:coreProperties>
</file>