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3C5-8CC4-454C-903E-FAE49BFEE57F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2421-8CDE-4CE4-9006-BE4FDBD70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3C5-8CC4-454C-903E-FAE49BFEE57F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2421-8CDE-4CE4-9006-BE4FDBD70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3C5-8CC4-454C-903E-FAE49BFEE57F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2421-8CDE-4CE4-9006-BE4FDBD70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3C5-8CC4-454C-903E-FAE49BFEE57F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2421-8CDE-4CE4-9006-BE4FDBD70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3C5-8CC4-454C-903E-FAE49BFEE57F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2421-8CDE-4CE4-9006-BE4FDBD70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3C5-8CC4-454C-903E-FAE49BFEE57F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2421-8CDE-4CE4-9006-BE4FDBD70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3C5-8CC4-454C-903E-FAE49BFEE57F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2421-8CDE-4CE4-9006-BE4FDBD70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3C5-8CC4-454C-903E-FAE49BFEE57F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2421-8CDE-4CE4-9006-BE4FDBD70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3C5-8CC4-454C-903E-FAE49BFEE57F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2421-8CDE-4CE4-9006-BE4FDBD70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3C5-8CC4-454C-903E-FAE49BFEE57F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2421-8CDE-4CE4-9006-BE4FDBD70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3C5-8CC4-454C-903E-FAE49BFEE57F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2421-8CDE-4CE4-9006-BE4FDBD70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A83C5-8CC4-454C-903E-FAE49BFEE57F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22421-8CDE-4CE4-9006-BE4FDBD70E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hrist, in thee my soul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Christ, in thee my soul hath f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O </a:t>
            </a:r>
            <a:r>
              <a:rPr lang="en-US" b="1" dirty="0">
                <a:solidFill>
                  <a:schemeClr val="bg1"/>
                </a:solidFill>
              </a:rPr>
              <a:t>Christ, in thee my soul hath found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33400"/>
            <a:ext cx="3429000" cy="40386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1. O Christ, in thee my soul hath found,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and found in thee alone,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the peace, the joy I sought so long,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the bliss till now unknown.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Now none but Christ can satisfy,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none other name for me!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There's love and life and lasting joy,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Christ Jesus, found in thee.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2. I sighed for rest and happiness,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I yearned for them, not thee;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but while I passed my </a:t>
            </a:r>
            <a:r>
              <a:rPr lang="en-US" sz="1400" b="1" dirty="0" err="1" smtClean="0">
                <a:solidFill>
                  <a:schemeClr val="bg1"/>
                </a:solidFill>
              </a:rPr>
              <a:t>Saviour</a:t>
            </a:r>
            <a:r>
              <a:rPr lang="en-US" sz="1400" b="1" dirty="0" smtClean="0">
                <a:solidFill>
                  <a:schemeClr val="bg1"/>
                </a:solidFill>
              </a:rPr>
              <a:t> by,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his love laid hold on me. 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3. I tried the broken cisterns, ah!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But how the waters failed;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even as I stooped to drink they fled,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and mocked me as I wailed. 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4. The pleasures lost I sadly mourned,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but never wept for thee,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till grace the sightless eyes received,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thy loveliness to see.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155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Christ, in thee my soul hath found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Christ, in thee my soul hath found  </dc:title>
  <dc:creator>FRONT</dc:creator>
  <cp:lastModifiedBy>FRONT</cp:lastModifiedBy>
  <cp:revision>5</cp:revision>
  <dcterms:created xsi:type="dcterms:W3CDTF">2024-05-15T14:27:21Z</dcterms:created>
  <dcterms:modified xsi:type="dcterms:W3CDTF">2024-10-01T13:40:56Z</dcterms:modified>
</cp:coreProperties>
</file>