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 varScale="1">
        <p:scale>
          <a:sx n="113" d="100"/>
          <a:sy n="113" d="100"/>
        </p:scale>
        <p:origin x="-241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55484-917A-43E4-A110-262CAD026830}" type="datetimeFigureOut">
              <a:rPr lang="en-US" smtClean="0"/>
              <a:pPr/>
              <a:t>10/4/2024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240A7C-30C9-445F-88A0-39B182649CB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55484-917A-43E4-A110-262CAD026830}" type="datetimeFigureOut">
              <a:rPr lang="en-US" smtClean="0"/>
              <a:pPr/>
              <a:t>10/4/2024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240A7C-30C9-445F-88A0-39B182649CB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55484-917A-43E4-A110-262CAD026830}" type="datetimeFigureOut">
              <a:rPr lang="en-US" smtClean="0"/>
              <a:pPr/>
              <a:t>10/4/2024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240A7C-30C9-445F-88A0-39B182649CB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55484-917A-43E4-A110-262CAD026830}" type="datetimeFigureOut">
              <a:rPr lang="en-US" smtClean="0"/>
              <a:pPr/>
              <a:t>10/4/2024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240A7C-30C9-445F-88A0-39B182649CB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55484-917A-43E4-A110-262CAD026830}" type="datetimeFigureOut">
              <a:rPr lang="en-US" smtClean="0"/>
              <a:pPr/>
              <a:t>10/4/2024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240A7C-30C9-445F-88A0-39B182649CB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55484-917A-43E4-A110-262CAD026830}" type="datetimeFigureOut">
              <a:rPr lang="en-US" smtClean="0"/>
              <a:pPr/>
              <a:t>10/4/2024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240A7C-30C9-445F-88A0-39B182649CB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55484-917A-43E4-A110-262CAD026830}" type="datetimeFigureOut">
              <a:rPr lang="en-US" smtClean="0"/>
              <a:pPr/>
              <a:t>10/4/2024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240A7C-30C9-445F-88A0-39B182649CB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55484-917A-43E4-A110-262CAD026830}" type="datetimeFigureOut">
              <a:rPr lang="en-US" smtClean="0"/>
              <a:pPr/>
              <a:t>10/4/2024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240A7C-30C9-445F-88A0-39B182649CB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55484-917A-43E4-A110-262CAD026830}" type="datetimeFigureOut">
              <a:rPr lang="en-US" smtClean="0"/>
              <a:pPr/>
              <a:t>10/4/2024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240A7C-30C9-445F-88A0-39B182649CB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55484-917A-43E4-A110-262CAD026830}" type="datetimeFigureOut">
              <a:rPr lang="en-US" smtClean="0"/>
              <a:pPr/>
              <a:t>10/4/2024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240A7C-30C9-445F-88A0-39B182649CB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55484-917A-43E4-A110-262CAD026830}" type="datetimeFigureOut">
              <a:rPr lang="en-US" smtClean="0"/>
              <a:pPr/>
              <a:t>10/4/2024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240A7C-30C9-445F-88A0-39B182649CB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C55484-917A-43E4-A110-262CAD026830}" type="datetimeFigureOut">
              <a:rPr lang="en-US" smtClean="0"/>
              <a:pPr/>
              <a:t>10/4/2024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240A7C-30C9-445F-88A0-39B182649CB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주 예수 내가 알기 전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Nnina Omukwano Gwange(James Grindlay Small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800" y="152400"/>
            <a:ext cx="8534400" cy="457199"/>
          </a:xfrm>
        </p:spPr>
        <p:txBody>
          <a:bodyPr>
            <a:noAutofit/>
          </a:bodyPr>
          <a:lstStyle/>
          <a:p>
            <a:r>
              <a:rPr lang="en-US" sz="3200" b="1" dirty="0" err="1"/>
              <a:t>Nnina</a:t>
            </a:r>
            <a:r>
              <a:rPr lang="en-US" sz="3200" b="1" dirty="0"/>
              <a:t> </a:t>
            </a:r>
            <a:r>
              <a:rPr lang="en-US" sz="3200" b="1" dirty="0" err="1"/>
              <a:t>Omukwano</a:t>
            </a:r>
            <a:r>
              <a:rPr lang="en-US" sz="3200" b="1" dirty="0"/>
              <a:t> </a:t>
            </a:r>
            <a:r>
              <a:rPr lang="en-US" sz="3200" b="1" dirty="0" err="1" smtClean="0"/>
              <a:t>Gwange</a:t>
            </a:r>
            <a:r>
              <a:rPr lang="en-US" sz="3200" b="1" dirty="0" smtClean="0"/>
              <a:t>(James </a:t>
            </a:r>
            <a:r>
              <a:rPr lang="en-US" sz="3200" b="1" dirty="0" err="1"/>
              <a:t>Grindlay</a:t>
            </a:r>
            <a:r>
              <a:rPr lang="en-US" sz="3200" b="1" dirty="0"/>
              <a:t> </a:t>
            </a:r>
            <a:r>
              <a:rPr lang="en-US" sz="3200" b="1" dirty="0" smtClean="0"/>
              <a:t>Small)</a:t>
            </a:r>
            <a:endParaRPr lang="en-US" sz="32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90600" y="1295400"/>
            <a:ext cx="8610600" cy="5105400"/>
          </a:xfrm>
        </p:spPr>
        <p:txBody>
          <a:bodyPr numCol="2">
            <a:noAutofit/>
          </a:bodyPr>
          <a:lstStyle/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1. </a:t>
            </a:r>
            <a:r>
              <a:rPr lang="en-US" sz="1600" b="1" dirty="0" err="1" smtClean="0">
                <a:solidFill>
                  <a:schemeClr val="tx1"/>
                </a:solidFill>
              </a:rPr>
              <a:t>Nnina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omukwano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gwange</a:t>
            </a:r>
            <a:r>
              <a:rPr lang="en-US" sz="1600" b="1" dirty="0" smtClean="0">
                <a:solidFill>
                  <a:schemeClr val="tx1"/>
                </a:solidFill>
              </a:rPr>
              <a:t>, </a:t>
            </a: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Ye </a:t>
            </a:r>
            <a:r>
              <a:rPr lang="en-US" sz="1600" b="1" dirty="0" err="1" smtClean="0">
                <a:solidFill>
                  <a:schemeClr val="tx1"/>
                </a:solidFill>
              </a:rPr>
              <a:t>Yasooka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okwagala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nze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N’ampalula</a:t>
            </a:r>
            <a:r>
              <a:rPr lang="en-US" sz="1600" b="1" dirty="0" smtClean="0">
                <a:solidFill>
                  <a:schemeClr val="tx1"/>
                </a:solidFill>
              </a:rPr>
              <a:t> mu </a:t>
            </a:r>
            <a:r>
              <a:rPr lang="en-US" sz="1600" b="1" dirty="0" err="1" smtClean="0">
                <a:solidFill>
                  <a:schemeClr val="tx1"/>
                </a:solidFill>
              </a:rPr>
              <a:t>kisa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kye</a:t>
            </a:r>
            <a:r>
              <a:rPr lang="en-US" sz="1600" b="1" dirty="0" smtClean="0">
                <a:solidFill>
                  <a:schemeClr val="tx1"/>
                </a:solidFill>
              </a:rPr>
              <a:t>, 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Kye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kyakkirizisa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nze</a:t>
            </a:r>
            <a:r>
              <a:rPr lang="en-US" sz="1600" b="1" dirty="0" smtClean="0">
                <a:solidFill>
                  <a:schemeClr val="tx1"/>
                </a:solidFill>
              </a:rPr>
              <a:t>. 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Leero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ndi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muddu</a:t>
            </a:r>
            <a:r>
              <a:rPr lang="en-US" sz="1600" b="1" dirty="0" smtClean="0">
                <a:solidFill>
                  <a:schemeClr val="tx1"/>
                </a:solidFill>
              </a:rPr>
              <a:t> we, 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Naye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Abaddu</a:t>
            </a:r>
            <a:r>
              <a:rPr lang="en-US" sz="1600" b="1" dirty="0" smtClean="0">
                <a:solidFill>
                  <a:schemeClr val="tx1"/>
                </a:solidFill>
              </a:rPr>
              <a:t> be </a:t>
            </a:r>
            <a:r>
              <a:rPr lang="en-US" sz="1600" b="1" dirty="0" err="1" smtClean="0">
                <a:solidFill>
                  <a:schemeClr val="tx1"/>
                </a:solidFill>
              </a:rPr>
              <a:t>ba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ddembe</a:t>
            </a:r>
            <a:r>
              <a:rPr lang="en-US" sz="1600" b="1" dirty="0" smtClean="0">
                <a:solidFill>
                  <a:schemeClr val="tx1"/>
                </a:solidFill>
              </a:rPr>
              <a:t>; 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Nze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ndi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wuwe</a:t>
            </a:r>
            <a:r>
              <a:rPr lang="en-US" sz="1600" b="1" dirty="0" smtClean="0">
                <a:solidFill>
                  <a:schemeClr val="tx1"/>
                </a:solidFill>
              </a:rPr>
              <a:t>, </a:t>
            </a:r>
            <a:r>
              <a:rPr lang="en-US" sz="1600" b="1" dirty="0" err="1" smtClean="0">
                <a:solidFill>
                  <a:schemeClr val="tx1"/>
                </a:solidFill>
              </a:rPr>
              <a:t>Naye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wange</a:t>
            </a:r>
            <a:r>
              <a:rPr lang="en-US" sz="1600" b="1" dirty="0" smtClean="0">
                <a:solidFill>
                  <a:schemeClr val="tx1"/>
                </a:solidFill>
              </a:rPr>
              <a:t>. </a:t>
            </a: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'</a:t>
            </a:r>
            <a:r>
              <a:rPr lang="en-US" sz="1600" b="1" dirty="0" err="1" smtClean="0">
                <a:solidFill>
                  <a:schemeClr val="tx1"/>
                </a:solidFill>
              </a:rPr>
              <a:t>Mirembe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n’emirembe</a:t>
            </a:r>
            <a:r>
              <a:rPr lang="en-US" sz="1600" b="1" dirty="0" smtClean="0">
                <a:solidFill>
                  <a:schemeClr val="tx1"/>
                </a:solidFill>
              </a:rPr>
              <a:t>. </a:t>
            </a:r>
          </a:p>
          <a:p>
            <a:pPr algn="l"/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2. </a:t>
            </a:r>
            <a:r>
              <a:rPr lang="en-US" sz="1600" b="1" dirty="0" err="1" smtClean="0">
                <a:solidFill>
                  <a:schemeClr val="tx1"/>
                </a:solidFill>
              </a:rPr>
              <a:t>Nnina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omukwano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gwange</a:t>
            </a:r>
            <a:r>
              <a:rPr lang="en-US" sz="1600" b="1" dirty="0" smtClean="0">
                <a:solidFill>
                  <a:schemeClr val="tx1"/>
                </a:solidFill>
              </a:rPr>
              <a:t>, </a:t>
            </a: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Ye </a:t>
            </a:r>
            <a:r>
              <a:rPr lang="en-US" sz="1600" b="1" dirty="0" err="1" smtClean="0">
                <a:solidFill>
                  <a:schemeClr val="tx1"/>
                </a:solidFill>
              </a:rPr>
              <a:t>Yafa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okundokola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nze</a:t>
            </a:r>
            <a:r>
              <a:rPr lang="en-US" sz="1600" b="1" dirty="0" smtClean="0">
                <a:solidFill>
                  <a:schemeClr val="tx1"/>
                </a:solidFill>
              </a:rPr>
              <a:t>, 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Kubanga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obulamu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bwe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Ye </a:t>
            </a:r>
            <a:r>
              <a:rPr lang="en-US" sz="1600" b="1" dirty="0" err="1" smtClean="0">
                <a:solidFill>
                  <a:schemeClr val="tx1"/>
                </a:solidFill>
              </a:rPr>
              <a:t>bwe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yagabira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nze</a:t>
            </a:r>
            <a:r>
              <a:rPr lang="en-US" sz="1600" b="1" dirty="0" smtClean="0">
                <a:solidFill>
                  <a:schemeClr val="tx1"/>
                </a:solidFill>
              </a:rPr>
              <a:t>. 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Nze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silina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obugaga</a:t>
            </a:r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Ebyange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bibye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byonna</a:t>
            </a:r>
            <a:r>
              <a:rPr lang="en-US" sz="1600" b="1" dirty="0" smtClean="0">
                <a:solidFill>
                  <a:schemeClr val="tx1"/>
                </a:solidFill>
              </a:rPr>
              <a:t>;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Neewaayo</a:t>
            </a:r>
            <a:r>
              <a:rPr lang="en-US" sz="1600" b="1" dirty="0" smtClean="0">
                <a:solidFill>
                  <a:schemeClr val="tx1"/>
                </a:solidFill>
              </a:rPr>
              <a:t> mu </a:t>
            </a:r>
            <a:r>
              <a:rPr lang="en-US" sz="1600" b="1" dirty="0" err="1" smtClean="0">
                <a:solidFill>
                  <a:schemeClr val="tx1"/>
                </a:solidFill>
              </a:rPr>
              <a:t>mikono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gye</a:t>
            </a:r>
            <a:r>
              <a:rPr lang="en-US" sz="1600" b="1" dirty="0" smtClean="0">
                <a:solidFill>
                  <a:schemeClr val="tx1"/>
                </a:solidFill>
              </a:rPr>
              <a:t>, 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Mukwano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gwange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ddala</a:t>
            </a:r>
            <a:r>
              <a:rPr lang="en-US" sz="1600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endParaRPr lang="en-US" sz="1600" b="1" dirty="0">
              <a:solidFill>
                <a:schemeClr val="tx1"/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3. </a:t>
            </a:r>
            <a:r>
              <a:rPr lang="en-US" sz="1600" b="1" dirty="0" err="1" smtClean="0">
                <a:solidFill>
                  <a:schemeClr val="tx1"/>
                </a:solidFill>
              </a:rPr>
              <a:t>Nnina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omukwano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gwange</a:t>
            </a:r>
            <a:r>
              <a:rPr lang="en-US" sz="1600" b="1" dirty="0" smtClean="0">
                <a:solidFill>
                  <a:schemeClr val="tx1"/>
                </a:solidFill>
              </a:rPr>
              <a:t>, Ye 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Yaweebwa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amaanyi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gonna</a:t>
            </a:r>
            <a:r>
              <a:rPr lang="en-US" sz="1600" b="1" dirty="0" smtClean="0">
                <a:solidFill>
                  <a:schemeClr val="tx1"/>
                </a:solidFill>
              </a:rPr>
              <a:t>; 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Ge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galintuusa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ewuwe</a:t>
            </a:r>
            <a:r>
              <a:rPr lang="en-US" sz="1600" b="1" dirty="0" smtClean="0">
                <a:solidFill>
                  <a:schemeClr val="tx1"/>
                </a:solidFill>
              </a:rPr>
              <a:t>; 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Sitya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balabe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bonna</a:t>
            </a:r>
            <a:r>
              <a:rPr lang="en-US" sz="1600" b="1" dirty="0" smtClean="0">
                <a:solidFill>
                  <a:schemeClr val="tx1"/>
                </a:solidFill>
              </a:rPr>
              <a:t>. 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Eby’eggulu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mbirengedde</a:t>
            </a:r>
            <a:r>
              <a:rPr lang="en-US" sz="1600" b="1" dirty="0" smtClean="0">
                <a:solidFill>
                  <a:schemeClr val="tx1"/>
                </a:solidFill>
              </a:rPr>
              <a:t>, 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Bimyansa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nnyo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nga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effeeza</a:t>
            </a:r>
            <a:r>
              <a:rPr lang="en-US" sz="1600" b="1" dirty="0" smtClean="0">
                <a:solidFill>
                  <a:schemeClr val="tx1"/>
                </a:solidFill>
              </a:rPr>
              <a:t>: </a:t>
            </a: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Kale </a:t>
            </a:r>
            <a:r>
              <a:rPr lang="en-US" sz="1600" b="1" dirty="0" err="1" smtClean="0">
                <a:solidFill>
                  <a:schemeClr val="tx1"/>
                </a:solidFill>
              </a:rPr>
              <a:t>nkole</a:t>
            </a:r>
            <a:r>
              <a:rPr lang="en-US" sz="1600" b="1" dirty="0" smtClean="0">
                <a:solidFill>
                  <a:schemeClr val="tx1"/>
                </a:solidFill>
              </a:rPr>
              <a:t>, </a:t>
            </a:r>
            <a:r>
              <a:rPr lang="en-US" sz="1600" b="1" dirty="0" err="1" smtClean="0">
                <a:solidFill>
                  <a:schemeClr val="tx1"/>
                </a:solidFill>
              </a:rPr>
              <a:t>nfube</a:t>
            </a:r>
            <a:r>
              <a:rPr lang="en-US" sz="1600" b="1" dirty="0" smtClean="0">
                <a:solidFill>
                  <a:schemeClr val="tx1"/>
                </a:solidFill>
              </a:rPr>
              <a:t>, </a:t>
            </a:r>
            <a:r>
              <a:rPr lang="en-US" sz="1600" b="1" dirty="0" err="1" smtClean="0">
                <a:solidFill>
                  <a:schemeClr val="tx1"/>
                </a:solidFill>
              </a:rPr>
              <a:t>nnwane</a:t>
            </a:r>
            <a:r>
              <a:rPr lang="en-US" sz="1600" b="1" dirty="0" smtClean="0">
                <a:solidFill>
                  <a:schemeClr val="tx1"/>
                </a:solidFill>
              </a:rPr>
              <a:t>! </a:t>
            </a: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Ye </a:t>
            </a:r>
            <a:r>
              <a:rPr lang="en-US" sz="1600" b="1" dirty="0" err="1" smtClean="0">
                <a:solidFill>
                  <a:schemeClr val="tx1"/>
                </a:solidFill>
              </a:rPr>
              <a:t>alintukuza</a:t>
            </a:r>
            <a:r>
              <a:rPr lang="en-US" sz="1600" b="1" dirty="0" smtClean="0">
                <a:solidFill>
                  <a:schemeClr val="tx1"/>
                </a:solidFill>
              </a:rPr>
              <a:t>. </a:t>
            </a:r>
          </a:p>
          <a:p>
            <a:pPr algn="l"/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4. </a:t>
            </a:r>
            <a:r>
              <a:rPr lang="en-US" sz="1600" b="1" dirty="0" err="1" smtClean="0">
                <a:solidFill>
                  <a:schemeClr val="tx1"/>
                </a:solidFill>
              </a:rPr>
              <a:t>Nnina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omukwano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gwange</a:t>
            </a:r>
            <a:r>
              <a:rPr lang="en-US" sz="1600" b="1" dirty="0" smtClean="0">
                <a:solidFill>
                  <a:schemeClr val="tx1"/>
                </a:solidFill>
              </a:rPr>
              <a:t>, Ye 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Mulungi</a:t>
            </a:r>
            <a:r>
              <a:rPr lang="en-US" sz="1600" b="1" dirty="0" smtClean="0">
                <a:solidFill>
                  <a:schemeClr val="tx1"/>
                </a:solidFill>
              </a:rPr>
              <a:t>, </a:t>
            </a:r>
            <a:r>
              <a:rPr lang="en-US" sz="1600" b="1" dirty="0" err="1" smtClean="0">
                <a:solidFill>
                  <a:schemeClr val="tx1"/>
                </a:solidFill>
              </a:rPr>
              <a:t>ow’ekisa</a:t>
            </a:r>
            <a:r>
              <a:rPr lang="en-US" sz="1600" b="1" dirty="0" smtClean="0">
                <a:solidFill>
                  <a:schemeClr val="tx1"/>
                </a:solidFill>
              </a:rPr>
              <a:t>; 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Angabira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ku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maanyi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ge</a:t>
            </a:r>
            <a:r>
              <a:rPr lang="en-US" sz="1600" b="1" dirty="0" smtClean="0">
                <a:solidFill>
                  <a:schemeClr val="tx1"/>
                </a:solidFill>
              </a:rPr>
              <a:t>, 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Annuggamya</a:t>
            </a:r>
            <a:r>
              <a:rPr lang="en-US" sz="1600" b="1" dirty="0" smtClean="0">
                <a:solidFill>
                  <a:schemeClr val="tx1"/>
                </a:solidFill>
              </a:rPr>
              <a:t> era </a:t>
            </a:r>
            <a:r>
              <a:rPr lang="en-US" sz="1600" b="1" dirty="0" err="1" smtClean="0">
                <a:solidFill>
                  <a:schemeClr val="tx1"/>
                </a:solidFill>
              </a:rPr>
              <a:t>andiisa</a:t>
            </a:r>
            <a:r>
              <a:rPr lang="en-US" sz="1600" b="1" dirty="0" smtClean="0">
                <a:solidFill>
                  <a:schemeClr val="tx1"/>
                </a:solidFill>
              </a:rPr>
              <a:t>. 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Ebiriwo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n’ebiribaa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Tebirinjawukanya</a:t>
            </a:r>
            <a:r>
              <a:rPr lang="en-US" sz="1600" b="1" dirty="0" smtClean="0">
                <a:solidFill>
                  <a:schemeClr val="tx1"/>
                </a:solidFill>
              </a:rPr>
              <a:t>; 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Mirembe</a:t>
            </a:r>
            <a:r>
              <a:rPr lang="en-US" sz="1600" b="1" dirty="0" smtClean="0">
                <a:solidFill>
                  <a:schemeClr val="tx1"/>
                </a:solidFill>
              </a:rPr>
              <a:t>, </a:t>
            </a:r>
            <a:r>
              <a:rPr lang="en-US" sz="1600" b="1" dirty="0" err="1" smtClean="0">
                <a:solidFill>
                  <a:schemeClr val="tx1"/>
                </a:solidFill>
              </a:rPr>
              <a:t>egitaggwaawo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Yesu</a:t>
            </a:r>
            <a:r>
              <a:rPr lang="en-US" sz="1600" b="1" dirty="0" smtClean="0">
                <a:solidFill>
                  <a:schemeClr val="tx1"/>
                </a:solidFill>
              </a:rPr>
              <a:t>, </a:t>
            </a:r>
            <a:r>
              <a:rPr lang="en-US" sz="1600" b="1" dirty="0" err="1" smtClean="0">
                <a:solidFill>
                  <a:schemeClr val="tx1"/>
                </a:solidFill>
              </a:rPr>
              <a:t>Mukwano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gwange</a:t>
            </a:r>
            <a:r>
              <a:rPr lang="en-US" sz="1600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endParaRPr lang="en-US" sz="1600" b="1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812</TotalTime>
  <Words>150</Words>
  <Application>Microsoft Office PowerPoint</Application>
  <PresentationFormat>On-screen Show (4:3)</PresentationFormat>
  <Paragraphs>38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Nnina Omukwano Gwange(James Grindlay Small)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Nnina Omukwano Gwange luganda</dc:title>
  <dc:creator>FRONT</dc:creator>
  <cp:lastModifiedBy>FRONT</cp:lastModifiedBy>
  <cp:revision>11</cp:revision>
  <dcterms:created xsi:type="dcterms:W3CDTF">2024-10-04T05:04:23Z</dcterms:created>
  <dcterms:modified xsi:type="dcterms:W3CDTF">2024-10-04T18:38:33Z</dcterms:modified>
</cp:coreProperties>
</file>