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B6A32-2F91-4692-9CE2-9DFE8140780E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A3BD0-D2F7-4B6B-823F-12006E5F80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skale Kościół s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Na </a:t>
            </a:r>
            <a:r>
              <a:rPr lang="en-US" b="1" dirty="0" err="1"/>
              <a:t>skale</a:t>
            </a:r>
            <a:r>
              <a:rPr lang="en-US" b="1" dirty="0"/>
              <a:t> </a:t>
            </a:r>
            <a:r>
              <a:rPr lang="en-US" b="1" dirty="0" err="1"/>
              <a:t>Kościół</a:t>
            </a:r>
            <a:r>
              <a:rPr lang="en-US" b="1" dirty="0"/>
              <a:t> </a:t>
            </a:r>
            <a:r>
              <a:rPr lang="en-US" b="1" dirty="0" err="1"/>
              <a:t>stoi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5334000" cy="48006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1. Na skale Kościół stoi, a skałą Chrystus Pan,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więc gromów się nie boi ni piekieł groźnych bram.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Sam Chrystus nam go stworzył, swą krwią umocnił Go,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 nim twierdzę swą założył, by zwalczyć grzech i zło.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2. Narody całej ziemi gromadzi ze wszech stron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prawdzie Chrystusowej wśród nich buduje tron.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On ludziom dobrej woli chce pokój Boży siać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goić to, co boli, otuchę w serca wlać.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3. On strzeże na serc roli ziarn, które zasiał Bóg,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pilnuje, by kąkoli nie plenił w nocy wróg.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O, Chryste, w swym Kościele Ty sam Pasterzem bądź!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Ty stój na jego czele i Duchem Świętym rządź</a:t>
            </a:r>
            <a:r>
              <a:rPr lang="pl-PL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131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skale Kościół stoi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skale Kościół stoi  polish</dc:title>
  <dc:creator>FRONT</dc:creator>
  <cp:lastModifiedBy>FRONT</cp:lastModifiedBy>
  <cp:revision>5</cp:revision>
  <dcterms:created xsi:type="dcterms:W3CDTF">2024-10-30T03:12:49Z</dcterms:created>
  <dcterms:modified xsi:type="dcterms:W3CDTF">2024-10-31T16:07:47Z</dcterms:modified>
</cp:coreProperties>
</file>