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0" d="100"/>
          <a:sy n="110" d="100"/>
        </p:scale>
        <p:origin x="-1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2A1E7-1AE1-4959-9AF0-97C33CBF4847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82ADE-3FAB-4A9B-AC2B-7BE11D3F6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ebe, die mich such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Liebe</a:t>
            </a:r>
            <a:r>
              <a:rPr lang="en-US" b="1" dirty="0" smtClean="0"/>
              <a:t>, die </a:t>
            </a:r>
            <a:r>
              <a:rPr lang="en-US" b="1" dirty="0" err="1" smtClean="0"/>
              <a:t>mich</a:t>
            </a:r>
            <a:r>
              <a:rPr lang="en-US" b="1" dirty="0" smtClean="0"/>
              <a:t> </a:t>
            </a:r>
            <a:r>
              <a:rPr lang="en-US" b="1" dirty="0" err="1" smtClean="0"/>
              <a:t>suchte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4572000" cy="388620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So liebevoll sucht er mich, in Sünden krank ich ward.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Auf seiner Schulter trug er mich heim zu seiner Herd.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Ein Sünder Buße hat getan,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der Engel Freudenlied hob an.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Liebe, die mich suchte, Blut, das mich erkaufte.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Wunderbare Gnade bracht mich heim.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Wunderbare Gnade bracht mich heim.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Ich lag mit vielen Wunden, er salbt mit Öl und Wein.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Er redet mir zu Herzen: Ich fand dich, du bist mein!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Nie hört ich schönrer Worte Klang,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mein weinend Herz vor Freude sang.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Er zeigt die Nägelmale, vergoss für mich sein Blut.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Die spottend Dornenkrone war auf sein Haupt gelegt.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Ich frag mich, was er an mir fand,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zu leiden meine Qual und Schand.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Ich steh vor seinem Throne, in seiner Gegenwart.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Mein Herz erfüllt mit Wonne, weil er sich offenbart.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Zu kurz scheint selbst die Ewigkeit,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zu preisen seine Herrlichkeit.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https://www.youtube.com/watch?v=xT1alRiI1m4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https://www.youtube.com/watch?v=N1OGuDsmkp4</a:t>
            </a:r>
            <a:endParaRPr lang="de-DE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https://www.youtube.com/watch?v=M0WktwKkFpA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Seine Lieb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0" y="1828800"/>
            <a:ext cx="6791325" cy="543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185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Liebe, die mich suchte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Seine Liebe german</dc:title>
  <dc:creator>FRONT</dc:creator>
  <cp:lastModifiedBy>FRONT</cp:lastModifiedBy>
  <cp:revision>8</cp:revision>
  <dcterms:created xsi:type="dcterms:W3CDTF">2024-10-22T00:21:47Z</dcterms:created>
  <dcterms:modified xsi:type="dcterms:W3CDTF">2024-10-24T18:33:41Z</dcterms:modified>
</cp:coreProperties>
</file>