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A27C8-5E12-4AA9-9F74-BF31F4E5F53D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CDF09-0CA3-479D-9CBF-58806F37F2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mah Lembut Mukhalis C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228600"/>
            <a:ext cx="57912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 err="1"/>
              <a:t>Lemah</a:t>
            </a:r>
            <a:r>
              <a:rPr lang="en-US" sz="4000" b="1" dirty="0"/>
              <a:t> </a:t>
            </a:r>
            <a:r>
              <a:rPr lang="en-US" sz="4000" b="1" dirty="0" err="1"/>
              <a:t>Lembut</a:t>
            </a:r>
            <a:r>
              <a:rPr lang="en-US" sz="4000" b="1" dirty="0"/>
              <a:t> </a:t>
            </a:r>
            <a:r>
              <a:rPr lang="en-US" sz="4000" b="1" dirty="0" err="1"/>
              <a:t>Mukhalis</a:t>
            </a:r>
            <a:r>
              <a:rPr lang="en-US" sz="4000" b="1" dirty="0"/>
              <a:t> </a:t>
            </a:r>
            <a:r>
              <a:rPr lang="en-US" sz="4000" b="1" dirty="0" err="1" smtClean="0"/>
              <a:t>Cari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209800"/>
            <a:ext cx="88392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Mukhalis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carilah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terhilang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binasalah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dipanggilnya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Lekas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Kasih-Nya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Mukhalis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terbilang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habis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Darah-Nya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cuci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dosaku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Anugrah-Nya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brikan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slamatku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Gnap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dibasuh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sehingga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sembuh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Dibisiknya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“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milik-ku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sehingga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Kupatutlah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kerja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Mahkota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pedih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junjung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kumenyembah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penolong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tabib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menyanyilah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111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Lemah Lembut Mukhalis Cari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Lemah Lembut Mukhalis Cari  NKI 191</dc:title>
  <dc:creator>FRONT</dc:creator>
  <cp:lastModifiedBy>FRONT</cp:lastModifiedBy>
  <cp:revision>5</cp:revision>
  <dcterms:created xsi:type="dcterms:W3CDTF">2024-10-25T14:30:34Z</dcterms:created>
  <dcterms:modified xsi:type="dcterms:W3CDTF">2024-10-26T17:35:14Z</dcterms:modified>
</cp:coreProperties>
</file>