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0BB4-05E0-4237-AEBC-8FD4F6FE7D36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AC99-CED6-48CA-B023-6C419C415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0BB4-05E0-4237-AEBC-8FD4F6FE7D36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AC99-CED6-48CA-B023-6C419C415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0BB4-05E0-4237-AEBC-8FD4F6FE7D36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AC99-CED6-48CA-B023-6C419C415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0BB4-05E0-4237-AEBC-8FD4F6FE7D36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AC99-CED6-48CA-B023-6C419C415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0BB4-05E0-4237-AEBC-8FD4F6FE7D36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AC99-CED6-48CA-B023-6C419C415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0BB4-05E0-4237-AEBC-8FD4F6FE7D36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AC99-CED6-48CA-B023-6C419C415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0BB4-05E0-4237-AEBC-8FD4F6FE7D36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AC99-CED6-48CA-B023-6C419C415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0BB4-05E0-4237-AEBC-8FD4F6FE7D36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AC99-CED6-48CA-B023-6C419C415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0BB4-05E0-4237-AEBC-8FD4F6FE7D36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AC99-CED6-48CA-B023-6C419C415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0BB4-05E0-4237-AEBC-8FD4F6FE7D36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AC99-CED6-48CA-B023-6C419C415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0BB4-05E0-4237-AEBC-8FD4F6FE7D36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AC99-CED6-48CA-B023-6C419C415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F0BB4-05E0-4237-AEBC-8FD4F6FE7D36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AAC99-CED6-48CA-B023-6C419C415A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ri nan Bahag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304800"/>
            <a:ext cx="3962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Hari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Bahagia</a:t>
            </a:r>
            <a:r>
              <a:rPr lang="en-US" b="1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76400"/>
            <a:ext cx="71628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Hari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sungguh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bahagia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Hari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kudapatkan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Tuhan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Alangkah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sukacitanya</a:t>
            </a:r>
            <a:r>
              <a:rPr lang="en-US" sz="16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Dimana</a:t>
            </a:r>
            <a:r>
              <a:rPr lang="en-US" sz="1600" b="1" dirty="0" smtClean="0">
                <a:solidFill>
                  <a:schemeClr val="bg1"/>
                </a:solidFill>
              </a:rPr>
              <a:t> pun </a:t>
            </a:r>
            <a:r>
              <a:rPr lang="en-US" sz="1600" b="1" dirty="0" err="1" smtClean="0">
                <a:solidFill>
                  <a:schemeClr val="bg1"/>
                </a:solidFill>
              </a:rPr>
              <a:t>kub'ritakan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bahagia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menghapus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dosaku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Ku </a:t>
            </a:r>
            <a:r>
              <a:rPr lang="en-US" sz="1600" b="1" dirty="0" err="1" smtClean="0">
                <a:solidFill>
                  <a:srgbClr val="FF0000"/>
                </a:solidFill>
              </a:rPr>
              <a:t>diajarNya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berdoa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Dan </a:t>
            </a:r>
            <a:r>
              <a:rPr lang="en-US" sz="1600" b="1" dirty="0" err="1" smtClean="0">
                <a:solidFill>
                  <a:srgbClr val="FF0000"/>
                </a:solidFill>
              </a:rPr>
              <a:t>senantiasa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bersuka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bahagia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menghapus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dosaku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Hidupku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t'lah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kubaktikan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Kini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kujadi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milikMu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Dengan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penuh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kesukaan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Kuikut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t'rus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panggilanMu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Sungguh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sentosa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hatiku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Bergantung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padaMu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Tuhan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bimbang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lagi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diriku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Gembira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t'rus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kurasakan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</a:t>
            </a:r>
            <a:r>
              <a:rPr lang="en-US" sz="1600" b="1" dirty="0" err="1" smtClean="0">
                <a:solidFill>
                  <a:schemeClr val="bg1"/>
                </a:solidFill>
              </a:rPr>
              <a:t>Malak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surga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mendengar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Janji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setia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padaMu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Hingga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hidupku</a:t>
            </a:r>
            <a:r>
              <a:rPr lang="en-US" sz="1600" b="1" dirty="0" smtClean="0">
                <a:solidFill>
                  <a:schemeClr val="bg1"/>
                </a:solidFill>
              </a:rPr>
              <a:t> '</a:t>
            </a:r>
            <a:r>
              <a:rPr lang="en-US" sz="1600" b="1" dirty="0" err="1" smtClean="0">
                <a:solidFill>
                  <a:schemeClr val="bg1"/>
                </a:solidFill>
              </a:rPr>
              <a:t>kan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pudar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Ku </a:t>
            </a:r>
            <a:r>
              <a:rPr lang="en-US" sz="1600" b="1" dirty="0" err="1" smtClean="0">
                <a:solidFill>
                  <a:schemeClr val="bg1"/>
                </a:solidFill>
              </a:rPr>
              <a:t>memenuhi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janjiku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101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Hari nan Bahagia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Hari nan Bahagia  NP 179 hymn</dc:title>
  <dc:creator>FRONT</dc:creator>
  <cp:lastModifiedBy>FRONT</cp:lastModifiedBy>
  <cp:revision>4</cp:revision>
  <dcterms:created xsi:type="dcterms:W3CDTF">2024-10-08T17:44:47Z</dcterms:created>
  <dcterms:modified xsi:type="dcterms:W3CDTF">2024-10-11T19:34:41Z</dcterms:modified>
</cp:coreProperties>
</file>