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BB0FD-38C5-42DD-9799-8B9DB0796C2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350AD-D277-43F5-9305-A49D920CB5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enderness He sought 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876800" cy="6096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Gipangita</a:t>
            </a:r>
            <a:r>
              <a:rPr lang="en-US" b="1" dirty="0"/>
              <a:t> </a:t>
            </a:r>
            <a:r>
              <a:rPr lang="en-US" b="1" dirty="0" err="1"/>
              <a:t>N’ya</a:t>
            </a:r>
            <a:r>
              <a:rPr lang="en-US" b="1" dirty="0"/>
              <a:t> </a:t>
            </a:r>
            <a:r>
              <a:rPr lang="en-US" b="1" dirty="0" err="1" smtClean="0"/>
              <a:t>akong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64008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Gipangita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Gikapoy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gipas-an’s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Manulonda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sige’g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dugong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naglukat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nagpauli’s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Gibuboang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Nagpasalig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pa,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Gilansang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Tunokon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Naglingkod’s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Gihayagan’s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gihandom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eternidad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pagdayeg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nanglabay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Naghulat’s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kabuntagon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158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Gipangita N’ya akong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Gipangita N’ya akong cebuano</dc:title>
  <dc:creator>FRONT</dc:creator>
  <cp:lastModifiedBy>FRONT</cp:lastModifiedBy>
  <cp:revision>4</cp:revision>
  <dcterms:created xsi:type="dcterms:W3CDTF">2024-10-26T13:33:31Z</dcterms:created>
  <dcterms:modified xsi:type="dcterms:W3CDTF">2024-10-28T21:25:08Z</dcterms:modified>
</cp:coreProperties>
</file>