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53D-A13A-4C4F-99C3-193D3A013258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CBEB7-3F59-4C58-BF03-9C2D8C82A7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 내가 알기 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ặp Thiết Hữ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926" y="285728"/>
            <a:ext cx="3286148" cy="50006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Gặp</a:t>
            </a:r>
            <a:r>
              <a:rPr lang="en-US" b="1" dirty="0"/>
              <a:t> </a:t>
            </a:r>
            <a:r>
              <a:rPr lang="en-US" b="1" dirty="0" err="1"/>
              <a:t>Thiết</a:t>
            </a:r>
            <a:r>
              <a:rPr lang="en-US" b="1" dirty="0"/>
              <a:t> </a:t>
            </a:r>
            <a:r>
              <a:rPr lang="en-US" b="1" dirty="0" err="1"/>
              <a:t>Hữu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1857364"/>
            <a:ext cx="8286808" cy="4874096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1. Gặp được thiết hữu, thỏa thích tâm tôi!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Khi chưa nhận Ngài, Ngài đà thương;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Lòng lành hấp dẫn tôi đến gần Ngài,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Jesus buộc tôi vào Ngài luôn.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Lòng vẫn kết liên cùng Chúa tôi nay,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Dây buộc kia không dứt mối liên;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Lòng này của Chúa, Chúa của lòng này,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Muôn đời Jesus hằng còn nguyên.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2. Gặp được thiết hữu, thỏa thích tâm tôi!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Nhân tôi Ngài liều mình ngọc châu;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Kìa dòng huyết báu thay giá chuộc rồi,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Tâm hồn sạch trong, còn tội đâu.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Mọi sở hữu tôi nào dám giữ chi,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Xin hoàn lại cho Cứu Chúa tôi;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Nào lòng, trí, sức, của cải, thì giờ,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Tôi nguyện trọn dâng Jesus thôi.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3. Gặp được thiết hữu, thỏa thích tâm tôi!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Trong Jesus thuộc mọi quyền năng,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Hành trình tới chốn vinh hiển đời đời,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Do Ngài đưa tôi vào bình an.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Được mãi mãi vinh diệu ở thiên cung,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Hy vọng này giục giã bản tâm;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Từ rày tỉnh thức, chiến đấu bền lòng,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Sau được bình an ngàn ngàn năm.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4. Gặp được thiết hữu, thỏa thích tâm tôi!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Khoan nhân, thành thật và hiền nhu,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Là Vị Thống Soái, Mưu Sĩ trọn đời,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Binh vực tôi như một trạng sư.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Ngài tríu mến tôi nồng thắm không phai,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Không quyền nào chia rẽ Chúa, tôi: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Địa ngục, sống, chết, cả vũ trụ này,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Không hề! đời tôi thuộc Ngài thôi.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298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Gặp Thiết Hữu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Gặp Thiết Hữu</dc:title>
  <dc:creator>mary</dc:creator>
  <cp:lastModifiedBy>FRONT</cp:lastModifiedBy>
  <cp:revision>8</cp:revision>
  <dcterms:created xsi:type="dcterms:W3CDTF">2021-09-24T17:48:23Z</dcterms:created>
  <dcterms:modified xsi:type="dcterms:W3CDTF">2024-10-04T17:54:36Z</dcterms:modified>
</cp:coreProperties>
</file>